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3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4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5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ags/tag32.xml" ContentType="application/vnd.openxmlformats-officedocument.presentationml.tags+xml"/>
  <Override PartName="/ppt/notesSlides/notesSlide17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9" r:id="rId2"/>
    <p:sldId id="261" r:id="rId3"/>
    <p:sldId id="286" r:id="rId4"/>
    <p:sldId id="279" r:id="rId5"/>
    <p:sldId id="280" r:id="rId6"/>
    <p:sldId id="281" r:id="rId7"/>
    <p:sldId id="290" r:id="rId8"/>
    <p:sldId id="294" r:id="rId9"/>
    <p:sldId id="283" r:id="rId10"/>
    <p:sldId id="291" r:id="rId11"/>
    <p:sldId id="284" r:id="rId12"/>
    <p:sldId id="282" r:id="rId13"/>
    <p:sldId id="289" r:id="rId14"/>
    <p:sldId id="285" r:id="rId15"/>
    <p:sldId id="287" r:id="rId16"/>
    <p:sldId id="293" r:id="rId17"/>
    <p:sldId id="288" r:id="rId18"/>
    <p:sldId id="292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86"/>
            <p14:sldId id="279"/>
            <p14:sldId id="280"/>
            <p14:sldId id="281"/>
            <p14:sldId id="290"/>
            <p14:sldId id="294"/>
            <p14:sldId id="283"/>
            <p14:sldId id="291"/>
            <p14:sldId id="284"/>
            <p14:sldId id="282"/>
            <p14:sldId id="289"/>
            <p14:sldId id="285"/>
            <p14:sldId id="287"/>
            <p14:sldId id="293"/>
            <p14:sldId id="288"/>
            <p14:sldId id="292"/>
          </p14:sldIdLst>
        </p14:section>
        <p14:section name="Conclusion and Summary" id="{790CEF5B-569A-4C2F-BED5-750B08C0E5AD}">
          <p14:sldIdLst>
            <p14:sldId id="277"/>
          </p14:sldIdLst>
        </p14:section>
        <p14:section name="Appendix" id="{3F78B471-41DA-46F2-A8E4-97E471896AB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102" d="100"/>
          <a:sy n="102" d="100"/>
        </p:scale>
        <p:origin x="36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19.xml.rels><?xml version="1.0" encoding="UTF-8" standalone="yes"?>
<Relationships xmlns="http://schemas.openxmlformats.org/package/2006/relationships"><Relationship Id="rId3" Type="http://schemas.openxmlformats.org/officeDocument/2006/relationships/hyperlink" Target="mailto:koordinator@ss-ivanec.hr" TargetMode="External"/><Relationship Id="rId2" Type="http://schemas.openxmlformats.org/officeDocument/2006/relationships/hyperlink" Target="http://www.ncvvo.hr/" TargetMode="External"/><Relationship Id="rId1" Type="http://schemas.openxmlformats.org/officeDocument/2006/relationships/hyperlink" Target="http://www.postani-student.hr/" TargetMode="External"/><Relationship Id="rId5" Type="http://schemas.openxmlformats.org/officeDocument/2006/relationships/hyperlink" Target="http://ss-ivanec.skole.hr/" TargetMode="External"/><Relationship Id="rId4" Type="http://schemas.openxmlformats.org/officeDocument/2006/relationships/hyperlink" Target="mailto:info.centar@ncvvo.hr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cvvo.hr/" TargetMode="Externa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cvvo.hr/" TargetMode="Externa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hyperlink" Target="mailto:ime.prezime@skole.hr" TargetMode="External"/><Relationship Id="rId1" Type="http://schemas.openxmlformats.org/officeDocument/2006/relationships/hyperlink" Target="http://www.postani-student.hr/" TargetMode="Externa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http://www.postani-studen.hr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ABF20F-E7CA-484F-9186-7224EC2349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3380E03-8BCA-4A73-8F78-C1D85F80E5D6}">
      <dgm:prSet/>
      <dgm:spPr/>
      <dgm:t>
        <a:bodyPr/>
        <a:lstStyle/>
        <a:p>
          <a:pPr rtl="0"/>
          <a:r>
            <a:rPr lang="hr-HR" b="1" baseline="0" dirty="0" smtClean="0"/>
            <a:t>Državna matura 2016./2017.</a:t>
          </a:r>
          <a:br>
            <a:rPr lang="hr-HR" b="1" baseline="0" dirty="0" smtClean="0"/>
          </a:br>
          <a:r>
            <a:rPr lang="hr-HR" b="1" baseline="0" dirty="0" smtClean="0"/>
            <a:t>Srednja škola Ivanec</a:t>
          </a:r>
          <a:br>
            <a:rPr lang="hr-HR" b="1" baseline="0" dirty="0" smtClean="0"/>
          </a:br>
          <a:r>
            <a:rPr lang="hr-HR" b="1" baseline="0" dirty="0" smtClean="0"/>
            <a:t>15. studenog 2016.</a:t>
          </a:r>
          <a:endParaRPr lang="hr-HR" dirty="0"/>
        </a:p>
      </dgm:t>
    </dgm:pt>
    <dgm:pt modelId="{372BEEB3-A5F4-415A-9F0A-49FA77FA7D6C}" type="parTrans" cxnId="{487F2FFD-FF74-43F3-8D1A-83C76D4436EF}">
      <dgm:prSet/>
      <dgm:spPr/>
      <dgm:t>
        <a:bodyPr/>
        <a:lstStyle/>
        <a:p>
          <a:endParaRPr lang="hr-HR"/>
        </a:p>
      </dgm:t>
    </dgm:pt>
    <dgm:pt modelId="{6D6FB07E-0E0C-4DE0-8E46-6F60AA00930B}" type="sibTrans" cxnId="{487F2FFD-FF74-43F3-8D1A-83C76D4436EF}">
      <dgm:prSet/>
      <dgm:spPr/>
      <dgm:t>
        <a:bodyPr/>
        <a:lstStyle/>
        <a:p>
          <a:endParaRPr lang="hr-HR"/>
        </a:p>
      </dgm:t>
    </dgm:pt>
    <dgm:pt modelId="{15AE4D3C-5965-48CE-950D-483216FB3CD5}" type="pres">
      <dgm:prSet presAssocID="{BAABF20F-E7CA-484F-9186-7224EC2349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78C91C6-BAC8-4AE8-A774-A33F44921BDC}" type="pres">
      <dgm:prSet presAssocID="{83380E03-8BCA-4A73-8F78-C1D85F80E5D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4615B70-309F-48CF-BBC7-ED0FD93E4B88}" type="presOf" srcId="{83380E03-8BCA-4A73-8F78-C1D85F80E5D6}" destId="{E78C91C6-BAC8-4AE8-A774-A33F44921BDC}" srcOrd="0" destOrd="0" presId="urn:microsoft.com/office/officeart/2005/8/layout/vList2"/>
    <dgm:cxn modelId="{DB95A482-AD6B-48F6-8068-7ABB83736188}" type="presOf" srcId="{BAABF20F-E7CA-484F-9186-7224EC2349C7}" destId="{15AE4D3C-5965-48CE-950D-483216FB3CD5}" srcOrd="0" destOrd="0" presId="urn:microsoft.com/office/officeart/2005/8/layout/vList2"/>
    <dgm:cxn modelId="{487F2FFD-FF74-43F3-8D1A-83C76D4436EF}" srcId="{BAABF20F-E7CA-484F-9186-7224EC2349C7}" destId="{83380E03-8BCA-4A73-8F78-C1D85F80E5D6}" srcOrd="0" destOrd="0" parTransId="{372BEEB3-A5F4-415A-9F0A-49FA77FA7D6C}" sibTransId="{6D6FB07E-0E0C-4DE0-8E46-6F60AA00930B}"/>
    <dgm:cxn modelId="{83B65E00-B908-429F-ADED-16900598E187}" type="presParOf" srcId="{15AE4D3C-5965-48CE-950D-483216FB3CD5}" destId="{E78C91C6-BAC8-4AE8-A774-A33F44921B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38FC1D2-D3A8-4450-87C2-CB7EF89B25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D5F6975-9A71-45A6-9604-62A87EA0E95F}">
      <dgm:prSet custT="1"/>
      <dgm:spPr/>
      <dgm:t>
        <a:bodyPr/>
        <a:lstStyle/>
        <a:p>
          <a:pPr rtl="0"/>
          <a:r>
            <a:rPr lang="hr-HR" sz="1400" b="1" dirty="0" smtClean="0"/>
            <a:t>P</a:t>
          </a:r>
          <a:r>
            <a:rPr lang="vi-VN" sz="1400" b="1" dirty="0" smtClean="0"/>
            <a:t>ravo pristupa ispitima državne mature </a:t>
          </a:r>
          <a:r>
            <a:rPr lang="hr-HR" sz="1400" dirty="0" smtClean="0"/>
            <a:t>imaju</a:t>
          </a:r>
          <a:r>
            <a:rPr lang="hr-HR" sz="1400" b="1" dirty="0" smtClean="0"/>
            <a:t> </a:t>
          </a:r>
          <a:r>
            <a:rPr lang="vi-VN" sz="1400" dirty="0" smtClean="0"/>
            <a:t>učenici koji s uspjehom završe završni razred na kraju nastavne godine (također i oni kojima je pozitivno riješen prigovor na zaključenu negativnu ocjenu)</a:t>
          </a:r>
          <a:endParaRPr lang="hr-HR" sz="1400" dirty="0"/>
        </a:p>
      </dgm:t>
    </dgm:pt>
    <dgm:pt modelId="{EA420503-5890-4DA8-92B5-4F39D7310100}" type="parTrans" cxnId="{6BCF4CBB-7B6A-4ED3-8F61-31AED655DD11}">
      <dgm:prSet/>
      <dgm:spPr/>
      <dgm:t>
        <a:bodyPr/>
        <a:lstStyle/>
        <a:p>
          <a:endParaRPr lang="hr-HR"/>
        </a:p>
      </dgm:t>
    </dgm:pt>
    <dgm:pt modelId="{C856A41B-AF41-4CD1-A647-26CA7CF35434}" type="sibTrans" cxnId="{6BCF4CBB-7B6A-4ED3-8F61-31AED655DD11}">
      <dgm:prSet/>
      <dgm:spPr/>
      <dgm:t>
        <a:bodyPr/>
        <a:lstStyle/>
        <a:p>
          <a:endParaRPr lang="hr-HR"/>
        </a:p>
      </dgm:t>
    </dgm:pt>
    <dgm:pt modelId="{1EADC763-4128-4410-8F4B-57BD181FE087}">
      <dgm:prSet custT="1"/>
      <dgm:spPr/>
      <dgm:t>
        <a:bodyPr/>
        <a:lstStyle/>
        <a:p>
          <a:pPr rtl="0"/>
          <a:r>
            <a:rPr lang="hr-HR" sz="1400" dirty="0" smtClean="0"/>
            <a:t>Trajanje prijava za ljetni rok:</a:t>
          </a:r>
          <a:endParaRPr lang="hr-HR" sz="1400" dirty="0"/>
        </a:p>
      </dgm:t>
    </dgm:pt>
    <dgm:pt modelId="{26F297D6-18DD-4313-8F14-449BE1935840}" type="parTrans" cxnId="{08306106-0C4F-433C-A4A0-4814571FA5FD}">
      <dgm:prSet/>
      <dgm:spPr/>
      <dgm:t>
        <a:bodyPr/>
        <a:lstStyle/>
        <a:p>
          <a:endParaRPr lang="hr-HR"/>
        </a:p>
      </dgm:t>
    </dgm:pt>
    <dgm:pt modelId="{0BD5F0A3-B76B-4C67-B475-5CF3E87B08A2}" type="sibTrans" cxnId="{08306106-0C4F-433C-A4A0-4814571FA5FD}">
      <dgm:prSet/>
      <dgm:spPr/>
      <dgm:t>
        <a:bodyPr/>
        <a:lstStyle/>
        <a:p>
          <a:endParaRPr lang="hr-HR"/>
        </a:p>
      </dgm:t>
    </dgm:pt>
    <dgm:pt modelId="{82350D10-EE4F-44E4-BADD-80019C42C08A}">
      <dgm:prSet custT="1"/>
      <dgm:spPr/>
      <dgm:t>
        <a:bodyPr/>
        <a:lstStyle/>
        <a:p>
          <a:pPr rtl="0"/>
          <a:r>
            <a:rPr lang="hr-HR" sz="1400" dirty="0" smtClean="0"/>
            <a:t>1. prosinca 2016. – 15. veljače 2017. u 12 sati (podne)</a:t>
          </a:r>
          <a:endParaRPr lang="hr-HR" sz="1400" dirty="0"/>
        </a:p>
      </dgm:t>
    </dgm:pt>
    <dgm:pt modelId="{D004FF66-DF90-4C5B-B1D8-3B8CA539F0F0}" type="parTrans" cxnId="{389E3C94-B6B5-4CB0-BA84-46E9A71A388A}">
      <dgm:prSet/>
      <dgm:spPr/>
      <dgm:t>
        <a:bodyPr/>
        <a:lstStyle/>
        <a:p>
          <a:endParaRPr lang="hr-HR"/>
        </a:p>
      </dgm:t>
    </dgm:pt>
    <dgm:pt modelId="{37B68207-E89E-4B80-8F9E-29314AED9164}" type="sibTrans" cxnId="{389E3C94-B6B5-4CB0-BA84-46E9A71A388A}">
      <dgm:prSet/>
      <dgm:spPr/>
      <dgm:t>
        <a:bodyPr/>
        <a:lstStyle/>
        <a:p>
          <a:endParaRPr lang="hr-HR"/>
        </a:p>
      </dgm:t>
    </dgm:pt>
    <dgm:pt modelId="{E82EE8FE-5064-468F-9ECB-1AFBDB01DEC7}">
      <dgm:prSet custT="1"/>
      <dgm:spPr/>
      <dgm:t>
        <a:bodyPr/>
        <a:lstStyle/>
        <a:p>
          <a:pPr rtl="0"/>
          <a:r>
            <a:rPr lang="hr-HR" sz="1400" dirty="0" smtClean="0"/>
            <a:t>Prijavljeni ispiti mogu se, iz opravdanih razloga, promijeniti, što znači odjaviti ispit i prijaviti drugi, najkasnije 30 dana prije početka ispitnog roka.</a:t>
          </a:r>
          <a:endParaRPr lang="hr-HR" sz="1400" dirty="0"/>
        </a:p>
      </dgm:t>
    </dgm:pt>
    <dgm:pt modelId="{6ADDB38E-A1D1-47F0-8615-9168886E7770}" type="parTrans" cxnId="{6A12BBBF-E3E3-4BEB-B5AC-9C6B53874B10}">
      <dgm:prSet/>
      <dgm:spPr/>
      <dgm:t>
        <a:bodyPr/>
        <a:lstStyle/>
        <a:p>
          <a:endParaRPr lang="hr-HR"/>
        </a:p>
      </dgm:t>
    </dgm:pt>
    <dgm:pt modelId="{74788AEF-B4A9-4713-8975-1CC716B43B77}" type="sibTrans" cxnId="{6A12BBBF-E3E3-4BEB-B5AC-9C6B53874B10}">
      <dgm:prSet/>
      <dgm:spPr/>
      <dgm:t>
        <a:bodyPr/>
        <a:lstStyle/>
        <a:p>
          <a:endParaRPr lang="hr-HR"/>
        </a:p>
      </dgm:t>
    </dgm:pt>
    <dgm:pt modelId="{CEDE6559-9332-47FF-BDEF-108E6370F49E}">
      <dgm:prSet custT="1"/>
      <dgm:spPr/>
      <dgm:t>
        <a:bodyPr/>
        <a:lstStyle/>
        <a:p>
          <a:pPr rtl="0"/>
          <a:r>
            <a:rPr lang="hr-HR" sz="1400" dirty="0" smtClean="0"/>
            <a:t>U praksi: odjave, naknadne prijave i promjene ispita do 8. svibnja, odjave do 18. svibnja</a:t>
          </a:r>
          <a:endParaRPr lang="hr-HR" sz="1400" dirty="0"/>
        </a:p>
      </dgm:t>
    </dgm:pt>
    <dgm:pt modelId="{0F272625-D3AF-4A00-8583-18F1F5034C7B}" type="parTrans" cxnId="{23D7FC8E-6431-490D-B356-423F3E07538E}">
      <dgm:prSet/>
      <dgm:spPr/>
      <dgm:t>
        <a:bodyPr/>
        <a:lstStyle/>
        <a:p>
          <a:endParaRPr lang="hr-HR"/>
        </a:p>
      </dgm:t>
    </dgm:pt>
    <dgm:pt modelId="{61D9766D-13C2-4F2D-A530-1C57AF68A253}" type="sibTrans" cxnId="{23D7FC8E-6431-490D-B356-423F3E07538E}">
      <dgm:prSet/>
      <dgm:spPr/>
      <dgm:t>
        <a:bodyPr/>
        <a:lstStyle/>
        <a:p>
          <a:endParaRPr lang="hr-HR"/>
        </a:p>
      </dgm:t>
    </dgm:pt>
    <dgm:pt modelId="{9ACC9AA8-3BA1-4A4F-94FF-C2CF08AE5820}">
      <dgm:prSet custT="1"/>
      <dgm:spPr/>
      <dgm:t>
        <a:bodyPr/>
        <a:lstStyle/>
        <a:p>
          <a:pPr rtl="0"/>
          <a:r>
            <a:rPr lang="hr-HR" sz="1400" dirty="0" smtClean="0"/>
            <a:t>Središnji prijavni ured objavljuje kriterije za upis na određene studije tek 9. siječnja</a:t>
          </a:r>
          <a:endParaRPr lang="hr-HR" sz="1400" dirty="0"/>
        </a:p>
      </dgm:t>
    </dgm:pt>
    <dgm:pt modelId="{F87DD7DD-2875-404B-AADD-6AA37A2FC115}" type="parTrans" cxnId="{00387465-9FD1-437C-92AA-76ED88C308E8}">
      <dgm:prSet/>
      <dgm:spPr/>
      <dgm:t>
        <a:bodyPr/>
        <a:lstStyle/>
        <a:p>
          <a:endParaRPr lang="hr-HR"/>
        </a:p>
      </dgm:t>
    </dgm:pt>
    <dgm:pt modelId="{18877784-8CB4-4C94-9098-61503A1E331D}" type="sibTrans" cxnId="{00387465-9FD1-437C-92AA-76ED88C308E8}">
      <dgm:prSet/>
      <dgm:spPr/>
      <dgm:t>
        <a:bodyPr/>
        <a:lstStyle/>
        <a:p>
          <a:endParaRPr lang="hr-HR"/>
        </a:p>
      </dgm:t>
    </dgm:pt>
    <dgm:pt modelId="{42FD9CEC-0031-40FD-893C-15DC86F4F35C}" type="pres">
      <dgm:prSet presAssocID="{A38FC1D2-D3A8-4450-87C2-CB7EF89B25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9B81D81-466C-419F-8602-0D37D99CDCD5}" type="pres">
      <dgm:prSet presAssocID="{8D5F6975-9A71-45A6-9604-62A87EA0E95F}" presName="linNode" presStyleCnt="0"/>
      <dgm:spPr/>
    </dgm:pt>
    <dgm:pt modelId="{ADAC7FF2-0689-47EB-B994-6BDAC80B7976}" type="pres">
      <dgm:prSet presAssocID="{8D5F6975-9A71-45A6-9604-62A87EA0E95F}" presName="parentText" presStyleLbl="node1" presStyleIdx="0" presStyleCnt="5" custScaleY="190427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1A7AA69-FAFC-4758-9E03-36D34CD69D49}" type="pres">
      <dgm:prSet presAssocID="{C856A41B-AF41-4CD1-A647-26CA7CF35434}" presName="sp" presStyleCnt="0"/>
      <dgm:spPr/>
    </dgm:pt>
    <dgm:pt modelId="{03781B3C-B677-4DCF-848E-44B3BF69532D}" type="pres">
      <dgm:prSet presAssocID="{1EADC763-4128-4410-8F4B-57BD181FE087}" presName="linNode" presStyleCnt="0"/>
      <dgm:spPr/>
    </dgm:pt>
    <dgm:pt modelId="{676CC0E6-945A-4908-9C23-8EB3AD1BFE2E}" type="pres">
      <dgm:prSet presAssocID="{1EADC763-4128-4410-8F4B-57BD181FE087}" presName="parentText" presStyleLbl="node1" presStyleIdx="1" presStyleCnt="5" custScaleY="57077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B401B57-372E-4A67-9A0D-1933C1B6320C}" type="pres">
      <dgm:prSet presAssocID="{1EADC763-4128-4410-8F4B-57BD181FE087}" presName="descendantText" presStyleLbl="alignAccFollowNode1" presStyleIdx="0" presStyleCnt="1" custScaleY="6392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hr-HR"/>
        </a:p>
      </dgm:t>
    </dgm:pt>
    <dgm:pt modelId="{90C887AD-FD18-4959-A0AB-D0361B129CE7}" type="pres">
      <dgm:prSet presAssocID="{0BD5F0A3-B76B-4C67-B475-5CF3E87B08A2}" presName="sp" presStyleCnt="0"/>
      <dgm:spPr/>
    </dgm:pt>
    <dgm:pt modelId="{6B2B3415-98BE-4536-8B76-9D8CE04FDB19}" type="pres">
      <dgm:prSet presAssocID="{9ACC9AA8-3BA1-4A4F-94FF-C2CF08AE5820}" presName="linNode" presStyleCnt="0"/>
      <dgm:spPr/>
    </dgm:pt>
    <dgm:pt modelId="{EAA8DC64-3413-4A94-B61F-D71B542521D4}" type="pres">
      <dgm:prSet presAssocID="{9ACC9AA8-3BA1-4A4F-94FF-C2CF08AE5820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E8A4120-BEE9-4878-85A2-72754C5DC761}" type="pres">
      <dgm:prSet presAssocID="{18877784-8CB4-4C94-9098-61503A1E331D}" presName="sp" presStyleCnt="0"/>
      <dgm:spPr/>
    </dgm:pt>
    <dgm:pt modelId="{754A7B20-3078-4459-B0F6-5FEBDE41A740}" type="pres">
      <dgm:prSet presAssocID="{E82EE8FE-5064-468F-9ECB-1AFBDB01DEC7}" presName="linNode" presStyleCnt="0"/>
      <dgm:spPr/>
    </dgm:pt>
    <dgm:pt modelId="{8ED31C13-EEF1-4309-9445-9405CFA0AB4B}" type="pres">
      <dgm:prSet presAssocID="{E82EE8FE-5064-468F-9ECB-1AFBDB01DEC7}" presName="parentText" presStyleLbl="node1" presStyleIdx="3" presStyleCnt="5" custScaleY="15494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2E5567-145A-4447-9420-B8BD81CC7FBA}" type="pres">
      <dgm:prSet presAssocID="{74788AEF-B4A9-4713-8975-1CC716B43B77}" presName="sp" presStyleCnt="0"/>
      <dgm:spPr/>
    </dgm:pt>
    <dgm:pt modelId="{6D12C4C1-6AE1-4BFD-8610-8B61F0E2CBA6}" type="pres">
      <dgm:prSet presAssocID="{CEDE6559-9332-47FF-BDEF-108E6370F49E}" presName="linNode" presStyleCnt="0"/>
      <dgm:spPr/>
    </dgm:pt>
    <dgm:pt modelId="{936E651D-613F-4ED2-8AD2-614C41FE576C}" type="pres">
      <dgm:prSet presAssocID="{CEDE6559-9332-47FF-BDEF-108E6370F49E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FA3E5A5-6B02-4118-BF13-8FDAD6370ECF}" type="presOf" srcId="{9ACC9AA8-3BA1-4A4F-94FF-C2CF08AE5820}" destId="{EAA8DC64-3413-4A94-B61F-D71B542521D4}" srcOrd="0" destOrd="0" presId="urn:microsoft.com/office/officeart/2005/8/layout/vList5"/>
    <dgm:cxn modelId="{23D7FC8E-6431-490D-B356-423F3E07538E}" srcId="{A38FC1D2-D3A8-4450-87C2-CB7EF89B2593}" destId="{CEDE6559-9332-47FF-BDEF-108E6370F49E}" srcOrd="4" destOrd="0" parTransId="{0F272625-D3AF-4A00-8583-18F1F5034C7B}" sibTransId="{61D9766D-13C2-4F2D-A530-1C57AF68A253}"/>
    <dgm:cxn modelId="{6BCF4CBB-7B6A-4ED3-8F61-31AED655DD11}" srcId="{A38FC1D2-D3A8-4450-87C2-CB7EF89B2593}" destId="{8D5F6975-9A71-45A6-9604-62A87EA0E95F}" srcOrd="0" destOrd="0" parTransId="{EA420503-5890-4DA8-92B5-4F39D7310100}" sibTransId="{C856A41B-AF41-4CD1-A647-26CA7CF35434}"/>
    <dgm:cxn modelId="{8B8588A1-0076-4156-8824-7535D47797D1}" type="presOf" srcId="{1EADC763-4128-4410-8F4B-57BD181FE087}" destId="{676CC0E6-945A-4908-9C23-8EB3AD1BFE2E}" srcOrd="0" destOrd="0" presId="urn:microsoft.com/office/officeart/2005/8/layout/vList5"/>
    <dgm:cxn modelId="{6A12BBBF-E3E3-4BEB-B5AC-9C6B53874B10}" srcId="{A38FC1D2-D3A8-4450-87C2-CB7EF89B2593}" destId="{E82EE8FE-5064-468F-9ECB-1AFBDB01DEC7}" srcOrd="3" destOrd="0" parTransId="{6ADDB38E-A1D1-47F0-8615-9168886E7770}" sibTransId="{74788AEF-B4A9-4713-8975-1CC716B43B77}"/>
    <dgm:cxn modelId="{2936702A-D902-4EBD-B110-26812AEFA543}" type="presOf" srcId="{A38FC1D2-D3A8-4450-87C2-CB7EF89B2593}" destId="{42FD9CEC-0031-40FD-893C-15DC86F4F35C}" srcOrd="0" destOrd="0" presId="urn:microsoft.com/office/officeart/2005/8/layout/vList5"/>
    <dgm:cxn modelId="{31DCE078-90CF-4D81-8E96-D0362B360D85}" type="presOf" srcId="{8D5F6975-9A71-45A6-9604-62A87EA0E95F}" destId="{ADAC7FF2-0689-47EB-B994-6BDAC80B7976}" srcOrd="0" destOrd="0" presId="urn:microsoft.com/office/officeart/2005/8/layout/vList5"/>
    <dgm:cxn modelId="{9AA52E4F-C2FA-4520-BCCA-F5B5221ED0DE}" type="presOf" srcId="{CEDE6559-9332-47FF-BDEF-108E6370F49E}" destId="{936E651D-613F-4ED2-8AD2-614C41FE576C}" srcOrd="0" destOrd="0" presId="urn:microsoft.com/office/officeart/2005/8/layout/vList5"/>
    <dgm:cxn modelId="{39E701CC-F176-4DF2-B873-47C2ED8991C2}" type="presOf" srcId="{82350D10-EE4F-44E4-BADD-80019C42C08A}" destId="{7B401B57-372E-4A67-9A0D-1933C1B6320C}" srcOrd="0" destOrd="0" presId="urn:microsoft.com/office/officeart/2005/8/layout/vList5"/>
    <dgm:cxn modelId="{00387465-9FD1-437C-92AA-76ED88C308E8}" srcId="{A38FC1D2-D3A8-4450-87C2-CB7EF89B2593}" destId="{9ACC9AA8-3BA1-4A4F-94FF-C2CF08AE5820}" srcOrd="2" destOrd="0" parTransId="{F87DD7DD-2875-404B-AADD-6AA37A2FC115}" sibTransId="{18877784-8CB4-4C94-9098-61503A1E331D}"/>
    <dgm:cxn modelId="{389E3C94-B6B5-4CB0-BA84-46E9A71A388A}" srcId="{1EADC763-4128-4410-8F4B-57BD181FE087}" destId="{82350D10-EE4F-44E4-BADD-80019C42C08A}" srcOrd="0" destOrd="0" parTransId="{D004FF66-DF90-4C5B-B1D8-3B8CA539F0F0}" sibTransId="{37B68207-E89E-4B80-8F9E-29314AED9164}"/>
    <dgm:cxn modelId="{08306106-0C4F-433C-A4A0-4814571FA5FD}" srcId="{A38FC1D2-D3A8-4450-87C2-CB7EF89B2593}" destId="{1EADC763-4128-4410-8F4B-57BD181FE087}" srcOrd="1" destOrd="0" parTransId="{26F297D6-18DD-4313-8F14-449BE1935840}" sibTransId="{0BD5F0A3-B76B-4C67-B475-5CF3E87B08A2}"/>
    <dgm:cxn modelId="{2DD41A12-B1D6-4CDF-A349-F5636CDA1E3A}" type="presOf" srcId="{E82EE8FE-5064-468F-9ECB-1AFBDB01DEC7}" destId="{8ED31C13-EEF1-4309-9445-9405CFA0AB4B}" srcOrd="0" destOrd="0" presId="urn:microsoft.com/office/officeart/2005/8/layout/vList5"/>
    <dgm:cxn modelId="{8DEEFC19-6610-4840-A17A-331315AB3650}" type="presParOf" srcId="{42FD9CEC-0031-40FD-893C-15DC86F4F35C}" destId="{A9B81D81-466C-419F-8602-0D37D99CDCD5}" srcOrd="0" destOrd="0" presId="urn:microsoft.com/office/officeart/2005/8/layout/vList5"/>
    <dgm:cxn modelId="{867F1E2B-F89E-469E-84F0-5F1254075461}" type="presParOf" srcId="{A9B81D81-466C-419F-8602-0D37D99CDCD5}" destId="{ADAC7FF2-0689-47EB-B994-6BDAC80B7976}" srcOrd="0" destOrd="0" presId="urn:microsoft.com/office/officeart/2005/8/layout/vList5"/>
    <dgm:cxn modelId="{6AA88E88-B737-424C-9D66-C1FEF58E2CA9}" type="presParOf" srcId="{42FD9CEC-0031-40FD-893C-15DC86F4F35C}" destId="{41A7AA69-FAFC-4758-9E03-36D34CD69D49}" srcOrd="1" destOrd="0" presId="urn:microsoft.com/office/officeart/2005/8/layout/vList5"/>
    <dgm:cxn modelId="{EF4639D3-E12B-4BB1-ABF9-BF5F795A4AC5}" type="presParOf" srcId="{42FD9CEC-0031-40FD-893C-15DC86F4F35C}" destId="{03781B3C-B677-4DCF-848E-44B3BF69532D}" srcOrd="2" destOrd="0" presId="urn:microsoft.com/office/officeart/2005/8/layout/vList5"/>
    <dgm:cxn modelId="{D34B34A1-758B-4D9D-84D9-969B919574C2}" type="presParOf" srcId="{03781B3C-B677-4DCF-848E-44B3BF69532D}" destId="{676CC0E6-945A-4908-9C23-8EB3AD1BFE2E}" srcOrd="0" destOrd="0" presId="urn:microsoft.com/office/officeart/2005/8/layout/vList5"/>
    <dgm:cxn modelId="{023A239D-BB48-43C9-950A-32071CAAE028}" type="presParOf" srcId="{03781B3C-B677-4DCF-848E-44B3BF69532D}" destId="{7B401B57-372E-4A67-9A0D-1933C1B6320C}" srcOrd="1" destOrd="0" presId="urn:microsoft.com/office/officeart/2005/8/layout/vList5"/>
    <dgm:cxn modelId="{D3D92FE4-8DB7-4B0F-882E-A93B535C8AD2}" type="presParOf" srcId="{42FD9CEC-0031-40FD-893C-15DC86F4F35C}" destId="{90C887AD-FD18-4959-A0AB-D0361B129CE7}" srcOrd="3" destOrd="0" presId="urn:microsoft.com/office/officeart/2005/8/layout/vList5"/>
    <dgm:cxn modelId="{C9587577-6406-4068-B75F-FD91DB199DA0}" type="presParOf" srcId="{42FD9CEC-0031-40FD-893C-15DC86F4F35C}" destId="{6B2B3415-98BE-4536-8B76-9D8CE04FDB19}" srcOrd="4" destOrd="0" presId="urn:microsoft.com/office/officeart/2005/8/layout/vList5"/>
    <dgm:cxn modelId="{D8916060-5023-432E-B5E5-4521409A8A7A}" type="presParOf" srcId="{6B2B3415-98BE-4536-8B76-9D8CE04FDB19}" destId="{EAA8DC64-3413-4A94-B61F-D71B542521D4}" srcOrd="0" destOrd="0" presId="urn:microsoft.com/office/officeart/2005/8/layout/vList5"/>
    <dgm:cxn modelId="{100FAEC8-11FD-4ED9-966A-4C72D5AA0E74}" type="presParOf" srcId="{42FD9CEC-0031-40FD-893C-15DC86F4F35C}" destId="{EE8A4120-BEE9-4878-85A2-72754C5DC761}" srcOrd="5" destOrd="0" presId="urn:microsoft.com/office/officeart/2005/8/layout/vList5"/>
    <dgm:cxn modelId="{8FEFF601-97C7-491C-B694-F4E563A06486}" type="presParOf" srcId="{42FD9CEC-0031-40FD-893C-15DC86F4F35C}" destId="{754A7B20-3078-4459-B0F6-5FEBDE41A740}" srcOrd="6" destOrd="0" presId="urn:microsoft.com/office/officeart/2005/8/layout/vList5"/>
    <dgm:cxn modelId="{45694BBA-5E28-4AEC-86F5-BEE043401CD0}" type="presParOf" srcId="{754A7B20-3078-4459-B0F6-5FEBDE41A740}" destId="{8ED31C13-EEF1-4309-9445-9405CFA0AB4B}" srcOrd="0" destOrd="0" presId="urn:microsoft.com/office/officeart/2005/8/layout/vList5"/>
    <dgm:cxn modelId="{EBD55FFE-AD34-44FD-B962-8541DFF58160}" type="presParOf" srcId="{42FD9CEC-0031-40FD-893C-15DC86F4F35C}" destId="{5A2E5567-145A-4447-9420-B8BD81CC7FBA}" srcOrd="7" destOrd="0" presId="urn:microsoft.com/office/officeart/2005/8/layout/vList5"/>
    <dgm:cxn modelId="{79D78440-7EDE-4077-A074-AD76B1B6B9D7}" type="presParOf" srcId="{42FD9CEC-0031-40FD-893C-15DC86F4F35C}" destId="{6D12C4C1-6AE1-4BFD-8610-8B61F0E2CBA6}" srcOrd="8" destOrd="0" presId="urn:microsoft.com/office/officeart/2005/8/layout/vList5"/>
    <dgm:cxn modelId="{C29404C1-A283-4946-A64C-CBABEBDB2483}" type="presParOf" srcId="{6D12C4C1-6AE1-4BFD-8610-8B61F0E2CBA6}" destId="{936E651D-613F-4ED2-8AD2-614C41FE576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2A40F9-4C8B-4833-A62B-5A5F76965E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5C2FAD5-F392-49C2-A36C-A0C53BFAD3F3}">
      <dgm:prSet/>
      <dgm:spPr/>
      <dgm:t>
        <a:bodyPr/>
        <a:lstStyle/>
        <a:p>
          <a:pPr rtl="0"/>
          <a:r>
            <a:rPr lang="hr-HR" dirty="0" smtClean="0"/>
            <a:t>Proučiti upute u Priručniku za učenike u redovnom sustavu srednjega obrazovanja Republike Hrvatske</a:t>
          </a:r>
          <a:endParaRPr lang="hr-HR" dirty="0"/>
        </a:p>
      </dgm:t>
    </dgm:pt>
    <dgm:pt modelId="{F8337708-B9A7-44E8-8226-5BDC8DB12482}" type="parTrans" cxnId="{069C0B85-B4CA-4638-AE3A-75940C5F81DA}">
      <dgm:prSet/>
      <dgm:spPr/>
      <dgm:t>
        <a:bodyPr/>
        <a:lstStyle/>
        <a:p>
          <a:endParaRPr lang="hr-HR"/>
        </a:p>
      </dgm:t>
    </dgm:pt>
    <dgm:pt modelId="{B4DBE70D-ADE3-4513-8B5E-BB80EE0DC2CC}" type="sibTrans" cxnId="{069C0B85-B4CA-4638-AE3A-75940C5F81DA}">
      <dgm:prSet/>
      <dgm:spPr/>
      <dgm:t>
        <a:bodyPr/>
        <a:lstStyle/>
        <a:p>
          <a:endParaRPr lang="hr-HR"/>
        </a:p>
      </dgm:t>
    </dgm:pt>
    <dgm:pt modelId="{B05AC975-89E6-43FE-93AC-C32919528C24}">
      <dgm:prSet/>
      <dgm:spPr/>
      <dgm:t>
        <a:bodyPr/>
        <a:lstStyle/>
        <a:p>
          <a:pPr rtl="0"/>
          <a:r>
            <a:rPr lang="hr-HR" smtClean="0"/>
            <a:t>Eksperimentirajte, igrajte se sustavom!</a:t>
          </a:r>
          <a:endParaRPr lang="hr-HR"/>
        </a:p>
      </dgm:t>
    </dgm:pt>
    <dgm:pt modelId="{10C12643-E746-4C49-A72A-5352D5087437}" type="parTrans" cxnId="{A592B85A-41CE-4673-ABD5-6EA928B8F192}">
      <dgm:prSet/>
      <dgm:spPr/>
      <dgm:t>
        <a:bodyPr/>
        <a:lstStyle/>
        <a:p>
          <a:endParaRPr lang="hr-HR"/>
        </a:p>
      </dgm:t>
    </dgm:pt>
    <dgm:pt modelId="{30BCD9A0-68CC-4F0C-BA76-11746786EAA7}" type="sibTrans" cxnId="{A592B85A-41CE-4673-ABD5-6EA928B8F192}">
      <dgm:prSet/>
      <dgm:spPr/>
      <dgm:t>
        <a:bodyPr/>
        <a:lstStyle/>
        <a:p>
          <a:endParaRPr lang="hr-HR"/>
        </a:p>
      </dgm:t>
    </dgm:pt>
    <dgm:pt modelId="{EF295494-8FA1-4537-A3B5-7A68DA7E8E85}">
      <dgm:prSet/>
      <dgm:spPr/>
      <dgm:t>
        <a:bodyPr/>
        <a:lstStyle/>
        <a:p>
          <a:pPr rtl="0"/>
          <a:r>
            <a:rPr lang="hr-HR" smtClean="0"/>
            <a:t>Određene studijske grupe automatski prijavljuju određene izborne predmete!</a:t>
          </a:r>
          <a:endParaRPr lang="hr-HR"/>
        </a:p>
      </dgm:t>
    </dgm:pt>
    <dgm:pt modelId="{0F9D3A73-3059-4099-B9A1-E5353D57BE5B}" type="parTrans" cxnId="{5B18919A-ACAE-4583-A37B-A0C7944EEED8}">
      <dgm:prSet/>
      <dgm:spPr/>
      <dgm:t>
        <a:bodyPr/>
        <a:lstStyle/>
        <a:p>
          <a:endParaRPr lang="hr-HR"/>
        </a:p>
      </dgm:t>
    </dgm:pt>
    <dgm:pt modelId="{13BC0399-B92A-4979-B489-291A9D21DC6C}" type="sibTrans" cxnId="{5B18919A-ACAE-4583-A37B-A0C7944EEED8}">
      <dgm:prSet/>
      <dgm:spPr/>
      <dgm:t>
        <a:bodyPr/>
        <a:lstStyle/>
        <a:p>
          <a:endParaRPr lang="hr-HR"/>
        </a:p>
      </dgm:t>
    </dgm:pt>
    <dgm:pt modelId="{277DDC59-36E9-4830-ABB2-84BC57890AEB}" type="pres">
      <dgm:prSet presAssocID="{3B2A40F9-4C8B-4833-A62B-5A5F76965E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850FE48-9D4C-447E-99BE-F538FCF53CB6}" type="pres">
      <dgm:prSet presAssocID="{05C2FAD5-F392-49C2-A36C-A0C53BFAD3F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47D7FA2-18CC-4A37-9AB9-A842E37AEE2F}" type="pres">
      <dgm:prSet presAssocID="{B4DBE70D-ADE3-4513-8B5E-BB80EE0DC2CC}" presName="spacer" presStyleCnt="0"/>
      <dgm:spPr/>
    </dgm:pt>
    <dgm:pt modelId="{D4117AB7-CE48-474C-B169-018F52F75012}" type="pres">
      <dgm:prSet presAssocID="{B05AC975-89E6-43FE-93AC-C32919528C2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A18BC7-CC6A-45A7-9F9D-11F2C1BF9D8D}" type="pres">
      <dgm:prSet presAssocID="{30BCD9A0-68CC-4F0C-BA76-11746786EAA7}" presName="spacer" presStyleCnt="0"/>
      <dgm:spPr/>
    </dgm:pt>
    <dgm:pt modelId="{141124BE-CD27-477A-9616-84D32782B431}" type="pres">
      <dgm:prSet presAssocID="{EF295494-8FA1-4537-A3B5-7A68DA7E8E8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592B85A-41CE-4673-ABD5-6EA928B8F192}" srcId="{3B2A40F9-4C8B-4833-A62B-5A5F76965E05}" destId="{B05AC975-89E6-43FE-93AC-C32919528C24}" srcOrd="1" destOrd="0" parTransId="{10C12643-E746-4C49-A72A-5352D5087437}" sibTransId="{30BCD9A0-68CC-4F0C-BA76-11746786EAA7}"/>
    <dgm:cxn modelId="{73399F08-3F4E-476C-ADE2-C5A2F147191A}" type="presOf" srcId="{05C2FAD5-F392-49C2-A36C-A0C53BFAD3F3}" destId="{1850FE48-9D4C-447E-99BE-F538FCF53CB6}" srcOrd="0" destOrd="0" presId="urn:microsoft.com/office/officeart/2005/8/layout/vList2"/>
    <dgm:cxn modelId="{069C0B85-B4CA-4638-AE3A-75940C5F81DA}" srcId="{3B2A40F9-4C8B-4833-A62B-5A5F76965E05}" destId="{05C2FAD5-F392-49C2-A36C-A0C53BFAD3F3}" srcOrd="0" destOrd="0" parTransId="{F8337708-B9A7-44E8-8226-5BDC8DB12482}" sibTransId="{B4DBE70D-ADE3-4513-8B5E-BB80EE0DC2CC}"/>
    <dgm:cxn modelId="{06A15D81-14A9-4B2B-93E1-3EA9161CD734}" type="presOf" srcId="{3B2A40F9-4C8B-4833-A62B-5A5F76965E05}" destId="{277DDC59-36E9-4830-ABB2-84BC57890AEB}" srcOrd="0" destOrd="0" presId="urn:microsoft.com/office/officeart/2005/8/layout/vList2"/>
    <dgm:cxn modelId="{17A47CBE-978C-4BB3-9915-AC5E97650313}" type="presOf" srcId="{B05AC975-89E6-43FE-93AC-C32919528C24}" destId="{D4117AB7-CE48-474C-B169-018F52F75012}" srcOrd="0" destOrd="0" presId="urn:microsoft.com/office/officeart/2005/8/layout/vList2"/>
    <dgm:cxn modelId="{B9F7DDD3-6AFA-46E1-B675-356AE496E0BA}" type="presOf" srcId="{EF295494-8FA1-4537-A3B5-7A68DA7E8E85}" destId="{141124BE-CD27-477A-9616-84D32782B431}" srcOrd="0" destOrd="0" presId="urn:microsoft.com/office/officeart/2005/8/layout/vList2"/>
    <dgm:cxn modelId="{5B18919A-ACAE-4583-A37B-A0C7944EEED8}" srcId="{3B2A40F9-4C8B-4833-A62B-5A5F76965E05}" destId="{EF295494-8FA1-4537-A3B5-7A68DA7E8E85}" srcOrd="2" destOrd="0" parTransId="{0F9D3A73-3059-4099-B9A1-E5353D57BE5B}" sibTransId="{13BC0399-B92A-4979-B489-291A9D21DC6C}"/>
    <dgm:cxn modelId="{8317B9D2-9A0E-400E-9614-A25861C04313}" type="presParOf" srcId="{277DDC59-36E9-4830-ABB2-84BC57890AEB}" destId="{1850FE48-9D4C-447E-99BE-F538FCF53CB6}" srcOrd="0" destOrd="0" presId="urn:microsoft.com/office/officeart/2005/8/layout/vList2"/>
    <dgm:cxn modelId="{D9BF7842-B3A2-46AA-9144-8AB3ACAB83C5}" type="presParOf" srcId="{277DDC59-36E9-4830-ABB2-84BC57890AEB}" destId="{B47D7FA2-18CC-4A37-9AB9-A842E37AEE2F}" srcOrd="1" destOrd="0" presId="urn:microsoft.com/office/officeart/2005/8/layout/vList2"/>
    <dgm:cxn modelId="{FBE54767-6CA3-40ED-AC47-07662B4DCBDF}" type="presParOf" srcId="{277DDC59-36E9-4830-ABB2-84BC57890AEB}" destId="{D4117AB7-CE48-474C-B169-018F52F75012}" srcOrd="2" destOrd="0" presId="urn:microsoft.com/office/officeart/2005/8/layout/vList2"/>
    <dgm:cxn modelId="{0E78B412-409B-4E35-845C-5FD9847251A3}" type="presParOf" srcId="{277DDC59-36E9-4830-ABB2-84BC57890AEB}" destId="{3FA18BC7-CC6A-45A7-9F9D-11F2C1BF9D8D}" srcOrd="3" destOrd="0" presId="urn:microsoft.com/office/officeart/2005/8/layout/vList2"/>
    <dgm:cxn modelId="{BE81DED5-7D16-45C5-8355-C47806BEEC21}" type="presParOf" srcId="{277DDC59-36E9-4830-ABB2-84BC57890AEB}" destId="{141124BE-CD27-477A-9616-84D32782B43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3A72034-B675-483F-B13B-DD734D8D0FE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1928C9C-6B7A-47B0-971E-81A1B48142C4}">
      <dgm:prSet/>
      <dgm:spPr/>
      <dgm:t>
        <a:bodyPr/>
        <a:lstStyle/>
        <a:p>
          <a:pPr rtl="0"/>
          <a:r>
            <a:rPr lang="hr-HR" dirty="0" smtClean="0"/>
            <a:t>Ako se ne odjavi ispit u propisanome roku i/ili ne prilože dokazi o opravdanosti izostanka u propisanim rokovima (najkasnije u roku 24 sata od početka ispita), smatra se da je učenik iskoristio ispitni rok te je </a:t>
          </a:r>
          <a:r>
            <a:rPr lang="hr-HR" b="1" dirty="0" smtClean="0"/>
            <a:t>dužan platiti naknadu za troškove</a:t>
          </a:r>
          <a:r>
            <a:rPr lang="hr-HR" dirty="0" smtClean="0"/>
            <a:t> polaganja ispita.</a:t>
          </a:r>
          <a:endParaRPr lang="hr-HR" dirty="0"/>
        </a:p>
      </dgm:t>
    </dgm:pt>
    <dgm:pt modelId="{069679AC-8867-4B42-AEB4-56D66F68472C}" type="parTrans" cxnId="{A5582A12-26AE-4CFE-A039-C10E0179BB19}">
      <dgm:prSet/>
      <dgm:spPr/>
      <dgm:t>
        <a:bodyPr/>
        <a:lstStyle/>
        <a:p>
          <a:endParaRPr lang="hr-HR"/>
        </a:p>
      </dgm:t>
    </dgm:pt>
    <dgm:pt modelId="{927F114E-C1B5-40CF-9322-EA291A09E582}" type="sibTrans" cxnId="{A5582A12-26AE-4CFE-A039-C10E0179BB19}">
      <dgm:prSet/>
      <dgm:spPr/>
      <dgm:t>
        <a:bodyPr/>
        <a:lstStyle/>
        <a:p>
          <a:endParaRPr lang="hr-HR"/>
        </a:p>
      </dgm:t>
    </dgm:pt>
    <dgm:pt modelId="{EC4EE468-0D2A-4B52-AAE2-6303779C4373}">
      <dgm:prSet/>
      <dgm:spPr/>
      <dgm:t>
        <a:bodyPr/>
        <a:lstStyle/>
        <a:p>
          <a:pPr rtl="0"/>
          <a:r>
            <a:rPr lang="hr-HR" dirty="0" smtClean="0"/>
            <a:t>Iznos novčane naknade donosi NCVVO za svaku školsku godinu. Ove školske godine – </a:t>
          </a:r>
          <a:r>
            <a:rPr lang="hr-HR" dirty="0" smtClean="0">
              <a:solidFill>
                <a:srgbClr val="FFFF00"/>
              </a:solidFill>
            </a:rPr>
            <a:t>175 kn</a:t>
          </a:r>
          <a:r>
            <a:rPr lang="hr-HR" dirty="0" smtClean="0"/>
            <a:t>.</a:t>
          </a:r>
          <a:endParaRPr lang="hr-HR" dirty="0"/>
        </a:p>
      </dgm:t>
    </dgm:pt>
    <dgm:pt modelId="{A49E68BD-DE44-4CF9-86C5-0DBC7D453B81}" type="parTrans" cxnId="{1EE52708-D343-4441-84AF-C52F2C03101A}">
      <dgm:prSet/>
      <dgm:spPr/>
      <dgm:t>
        <a:bodyPr/>
        <a:lstStyle/>
        <a:p>
          <a:endParaRPr lang="hr-HR"/>
        </a:p>
      </dgm:t>
    </dgm:pt>
    <dgm:pt modelId="{F473D481-6CCF-4ECC-B4B6-89F523059268}" type="sibTrans" cxnId="{1EE52708-D343-4441-84AF-C52F2C03101A}">
      <dgm:prSet/>
      <dgm:spPr/>
      <dgm:t>
        <a:bodyPr/>
        <a:lstStyle/>
        <a:p>
          <a:endParaRPr lang="hr-HR"/>
        </a:p>
      </dgm:t>
    </dgm:pt>
    <dgm:pt modelId="{7BC9205E-F0A8-4277-86DC-A73A036D1760}" type="pres">
      <dgm:prSet presAssocID="{63A72034-B675-483F-B13B-DD734D8D0FE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9AF333F-8FFC-4428-8C96-A08B05BC3F19}" type="pres">
      <dgm:prSet presAssocID="{F1928C9C-6B7A-47B0-971E-81A1B48142C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41DA38-A145-47E0-AF91-763B8142A259}" type="pres">
      <dgm:prSet presAssocID="{927F114E-C1B5-40CF-9322-EA291A09E582}" presName="spacer" presStyleCnt="0"/>
      <dgm:spPr/>
    </dgm:pt>
    <dgm:pt modelId="{AEF271E0-8986-4CB7-9898-484DCE6DAF2B}" type="pres">
      <dgm:prSet presAssocID="{EC4EE468-0D2A-4B52-AAE2-6303779C43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EE52708-D343-4441-84AF-C52F2C03101A}" srcId="{63A72034-B675-483F-B13B-DD734D8D0FE8}" destId="{EC4EE468-0D2A-4B52-AAE2-6303779C4373}" srcOrd="1" destOrd="0" parTransId="{A49E68BD-DE44-4CF9-86C5-0DBC7D453B81}" sibTransId="{F473D481-6CCF-4ECC-B4B6-89F523059268}"/>
    <dgm:cxn modelId="{A5582A12-26AE-4CFE-A039-C10E0179BB19}" srcId="{63A72034-B675-483F-B13B-DD734D8D0FE8}" destId="{F1928C9C-6B7A-47B0-971E-81A1B48142C4}" srcOrd="0" destOrd="0" parTransId="{069679AC-8867-4B42-AEB4-56D66F68472C}" sibTransId="{927F114E-C1B5-40CF-9322-EA291A09E582}"/>
    <dgm:cxn modelId="{7880335F-5BF7-4B04-A63C-7076E5A4B2D2}" type="presOf" srcId="{F1928C9C-6B7A-47B0-971E-81A1B48142C4}" destId="{49AF333F-8FFC-4428-8C96-A08B05BC3F19}" srcOrd="0" destOrd="0" presId="urn:microsoft.com/office/officeart/2005/8/layout/vList2"/>
    <dgm:cxn modelId="{95C28959-E9C3-4DCF-958C-E0F0F60855AB}" type="presOf" srcId="{EC4EE468-0D2A-4B52-AAE2-6303779C4373}" destId="{AEF271E0-8986-4CB7-9898-484DCE6DAF2B}" srcOrd="0" destOrd="0" presId="urn:microsoft.com/office/officeart/2005/8/layout/vList2"/>
    <dgm:cxn modelId="{03BB0348-0E52-4711-97C8-91AAA02EF91C}" type="presOf" srcId="{63A72034-B675-483F-B13B-DD734D8D0FE8}" destId="{7BC9205E-F0A8-4277-86DC-A73A036D1760}" srcOrd="0" destOrd="0" presId="urn:microsoft.com/office/officeart/2005/8/layout/vList2"/>
    <dgm:cxn modelId="{2C630C9B-7BE3-4880-8063-573D78607DD2}" type="presParOf" srcId="{7BC9205E-F0A8-4277-86DC-A73A036D1760}" destId="{49AF333F-8FFC-4428-8C96-A08B05BC3F19}" srcOrd="0" destOrd="0" presId="urn:microsoft.com/office/officeart/2005/8/layout/vList2"/>
    <dgm:cxn modelId="{D6D6381F-8C90-4150-B544-BA4A0460F065}" type="presParOf" srcId="{7BC9205E-F0A8-4277-86DC-A73A036D1760}" destId="{DF41DA38-A145-47E0-AF91-763B8142A259}" srcOrd="1" destOrd="0" presId="urn:microsoft.com/office/officeart/2005/8/layout/vList2"/>
    <dgm:cxn modelId="{E6262B2D-7ACA-4B4E-9595-4C849D808E09}" type="presParOf" srcId="{7BC9205E-F0A8-4277-86DC-A73A036D1760}" destId="{AEF271E0-8986-4CB7-9898-484DCE6DAF2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78B0179-4766-424B-9FAE-6F5C74D5F78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7374B34-3CFE-4ED1-A0E6-BA9A9E97214A}">
      <dgm:prSet/>
      <dgm:spPr/>
      <dgm:t>
        <a:bodyPr/>
        <a:lstStyle/>
        <a:p>
          <a:pPr rtl="0"/>
          <a:r>
            <a:rPr lang="hr-HR" dirty="0" smtClean="0"/>
            <a:t>Ispiti – 6. lipnja do 28. lipnja</a:t>
          </a:r>
          <a:endParaRPr lang="hr-HR" dirty="0"/>
        </a:p>
      </dgm:t>
    </dgm:pt>
    <dgm:pt modelId="{9951388D-522A-4422-9914-FA089B862B59}" type="parTrans" cxnId="{8EDB8CE8-79F4-4460-876B-68E93A117088}">
      <dgm:prSet/>
      <dgm:spPr/>
      <dgm:t>
        <a:bodyPr/>
        <a:lstStyle/>
        <a:p>
          <a:endParaRPr lang="hr-HR"/>
        </a:p>
      </dgm:t>
    </dgm:pt>
    <dgm:pt modelId="{C064A7D3-AF10-4095-9E18-3F7CC1BFE697}" type="sibTrans" cxnId="{8EDB8CE8-79F4-4460-876B-68E93A117088}">
      <dgm:prSet/>
      <dgm:spPr/>
      <dgm:t>
        <a:bodyPr/>
        <a:lstStyle/>
        <a:p>
          <a:endParaRPr lang="hr-HR"/>
        </a:p>
      </dgm:t>
    </dgm:pt>
    <dgm:pt modelId="{8624175C-C718-4306-9C48-FBA03F285030}">
      <dgm:prSet/>
      <dgm:spPr/>
      <dgm:t>
        <a:bodyPr/>
        <a:lstStyle/>
        <a:p>
          <a:pPr rtl="0"/>
          <a:r>
            <a:rPr lang="hr-HR" dirty="0" smtClean="0"/>
            <a:t>Objava rezultata - 12.7.2017.</a:t>
          </a:r>
          <a:endParaRPr lang="hr-HR" dirty="0"/>
        </a:p>
      </dgm:t>
    </dgm:pt>
    <dgm:pt modelId="{BD322A30-5A5F-46CA-8609-EF4596252B8D}" type="parTrans" cxnId="{2CDB80C8-F248-4391-B741-135DADD0F18F}">
      <dgm:prSet/>
      <dgm:spPr/>
      <dgm:t>
        <a:bodyPr/>
        <a:lstStyle/>
        <a:p>
          <a:endParaRPr lang="hr-HR"/>
        </a:p>
      </dgm:t>
    </dgm:pt>
    <dgm:pt modelId="{F75D2474-CE83-4F75-A4F2-8E26B78D3A7F}" type="sibTrans" cxnId="{2CDB80C8-F248-4391-B741-135DADD0F18F}">
      <dgm:prSet/>
      <dgm:spPr/>
      <dgm:t>
        <a:bodyPr/>
        <a:lstStyle/>
        <a:p>
          <a:endParaRPr lang="hr-HR"/>
        </a:p>
      </dgm:t>
    </dgm:pt>
    <dgm:pt modelId="{25F8E92B-A971-46E4-AB86-565FD07F1D80}">
      <dgm:prSet/>
      <dgm:spPr/>
      <dgm:t>
        <a:bodyPr/>
        <a:lstStyle/>
        <a:p>
          <a:pPr rtl="0"/>
          <a:r>
            <a:rPr lang="hr-HR" dirty="0" smtClean="0"/>
            <a:t>Rok za prigovore - 14.7.2017.</a:t>
          </a:r>
          <a:endParaRPr lang="hr-HR" dirty="0"/>
        </a:p>
      </dgm:t>
    </dgm:pt>
    <dgm:pt modelId="{4E317015-B533-458D-8860-72DF60980CF5}" type="parTrans" cxnId="{7C12B742-62AC-40BF-804D-F2AEA5E4FE3D}">
      <dgm:prSet/>
      <dgm:spPr/>
      <dgm:t>
        <a:bodyPr/>
        <a:lstStyle/>
        <a:p>
          <a:endParaRPr lang="hr-HR"/>
        </a:p>
      </dgm:t>
    </dgm:pt>
    <dgm:pt modelId="{420FCD3B-F309-4469-9C4D-4395F72092E2}" type="sibTrans" cxnId="{7C12B742-62AC-40BF-804D-F2AEA5E4FE3D}">
      <dgm:prSet/>
      <dgm:spPr/>
      <dgm:t>
        <a:bodyPr/>
        <a:lstStyle/>
        <a:p>
          <a:endParaRPr lang="hr-HR"/>
        </a:p>
      </dgm:t>
    </dgm:pt>
    <dgm:pt modelId="{D00774B7-8E29-414D-9982-04E847686964}">
      <dgm:prSet/>
      <dgm:spPr/>
      <dgm:t>
        <a:bodyPr/>
        <a:lstStyle/>
        <a:p>
          <a:pPr rtl="0"/>
          <a:r>
            <a:rPr lang="hr-HR" dirty="0" smtClean="0"/>
            <a:t>Konačna objava rezultata - 17.7.2017.</a:t>
          </a:r>
          <a:endParaRPr lang="hr-HR" dirty="0"/>
        </a:p>
      </dgm:t>
    </dgm:pt>
    <dgm:pt modelId="{0473DAA1-2810-49DE-800D-29C08B41E3F8}" type="parTrans" cxnId="{A1A01D2D-4590-4EDF-94FA-CBE66A604C37}">
      <dgm:prSet/>
      <dgm:spPr/>
      <dgm:t>
        <a:bodyPr/>
        <a:lstStyle/>
        <a:p>
          <a:endParaRPr lang="hr-HR"/>
        </a:p>
      </dgm:t>
    </dgm:pt>
    <dgm:pt modelId="{C336E861-1E54-455B-95D8-3CF8A2A54ED7}" type="sibTrans" cxnId="{A1A01D2D-4590-4EDF-94FA-CBE66A604C37}">
      <dgm:prSet/>
      <dgm:spPr/>
      <dgm:t>
        <a:bodyPr/>
        <a:lstStyle/>
        <a:p>
          <a:endParaRPr lang="hr-HR"/>
        </a:p>
      </dgm:t>
    </dgm:pt>
    <dgm:pt modelId="{FC3AC3F2-B068-4DE8-9311-D66E61F97B3E}">
      <dgm:prSet/>
      <dgm:spPr/>
      <dgm:t>
        <a:bodyPr/>
        <a:lstStyle/>
        <a:p>
          <a:pPr rtl="0"/>
          <a:r>
            <a:rPr lang="hr-HR" dirty="0" smtClean="0"/>
            <a:t>Podjela svjedodžbi i potvrda - 20.7.2017.</a:t>
          </a:r>
          <a:endParaRPr lang="hr-HR" dirty="0"/>
        </a:p>
      </dgm:t>
    </dgm:pt>
    <dgm:pt modelId="{6ECA0410-9A43-43C7-AD78-A6B56CA0608D}" type="parTrans" cxnId="{FF843046-6380-4451-8AA2-FF81C2645DB7}">
      <dgm:prSet/>
      <dgm:spPr/>
      <dgm:t>
        <a:bodyPr/>
        <a:lstStyle/>
        <a:p>
          <a:endParaRPr lang="hr-HR"/>
        </a:p>
      </dgm:t>
    </dgm:pt>
    <dgm:pt modelId="{B9BD3502-8E97-4164-ADA8-C85647A00D50}" type="sibTrans" cxnId="{FF843046-6380-4451-8AA2-FF81C2645DB7}">
      <dgm:prSet/>
      <dgm:spPr/>
      <dgm:t>
        <a:bodyPr/>
        <a:lstStyle/>
        <a:p>
          <a:endParaRPr lang="hr-HR"/>
        </a:p>
      </dgm:t>
    </dgm:pt>
    <dgm:pt modelId="{2811B46F-0C19-4BFB-AEAA-C21A44E3DCE7}" type="pres">
      <dgm:prSet presAssocID="{678B0179-4766-424B-9FAE-6F5C74D5F78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878DA5A-04DA-482F-8B35-EBA6F0F02194}" type="pres">
      <dgm:prSet presAssocID="{F7374B34-3CFE-4ED1-A0E6-BA9A9E97214A}" presName="circle1" presStyleLbl="node1" presStyleIdx="0" presStyleCnt="5"/>
      <dgm:spPr/>
    </dgm:pt>
    <dgm:pt modelId="{AD665269-6A99-41AF-992A-9136AC0F9696}" type="pres">
      <dgm:prSet presAssocID="{F7374B34-3CFE-4ED1-A0E6-BA9A9E97214A}" presName="space" presStyleCnt="0"/>
      <dgm:spPr/>
    </dgm:pt>
    <dgm:pt modelId="{96771361-3F9A-43FD-AD91-050C871D4E12}" type="pres">
      <dgm:prSet presAssocID="{F7374B34-3CFE-4ED1-A0E6-BA9A9E97214A}" presName="rect1" presStyleLbl="alignAcc1" presStyleIdx="0" presStyleCnt="5"/>
      <dgm:spPr/>
      <dgm:t>
        <a:bodyPr/>
        <a:lstStyle/>
        <a:p>
          <a:endParaRPr lang="hr-HR"/>
        </a:p>
      </dgm:t>
    </dgm:pt>
    <dgm:pt modelId="{1A4377D2-1E8B-4980-881A-ADC0B625CF4F}" type="pres">
      <dgm:prSet presAssocID="{8624175C-C718-4306-9C48-FBA03F285030}" presName="vertSpace2" presStyleLbl="node1" presStyleIdx="0" presStyleCnt="5"/>
      <dgm:spPr/>
    </dgm:pt>
    <dgm:pt modelId="{02D4FBD0-8D47-4076-8E26-94D3B3A49106}" type="pres">
      <dgm:prSet presAssocID="{8624175C-C718-4306-9C48-FBA03F285030}" presName="circle2" presStyleLbl="node1" presStyleIdx="1" presStyleCnt="5"/>
      <dgm:spPr/>
    </dgm:pt>
    <dgm:pt modelId="{EBF84B5A-AAFD-412D-8FBC-1B434C816386}" type="pres">
      <dgm:prSet presAssocID="{8624175C-C718-4306-9C48-FBA03F285030}" presName="rect2" presStyleLbl="alignAcc1" presStyleIdx="1" presStyleCnt="5"/>
      <dgm:spPr/>
      <dgm:t>
        <a:bodyPr/>
        <a:lstStyle/>
        <a:p>
          <a:endParaRPr lang="hr-HR"/>
        </a:p>
      </dgm:t>
    </dgm:pt>
    <dgm:pt modelId="{3BE4D946-5F46-4FBD-8579-5D78A096D5D1}" type="pres">
      <dgm:prSet presAssocID="{25F8E92B-A971-46E4-AB86-565FD07F1D80}" presName="vertSpace3" presStyleLbl="node1" presStyleIdx="1" presStyleCnt="5"/>
      <dgm:spPr/>
    </dgm:pt>
    <dgm:pt modelId="{A805DE02-3A97-4CAE-9ECF-63705C6B410C}" type="pres">
      <dgm:prSet presAssocID="{25F8E92B-A971-46E4-AB86-565FD07F1D80}" presName="circle3" presStyleLbl="node1" presStyleIdx="2" presStyleCnt="5"/>
      <dgm:spPr/>
    </dgm:pt>
    <dgm:pt modelId="{685C5FB7-36F5-44E4-B4B2-03E28A1EB52F}" type="pres">
      <dgm:prSet presAssocID="{25F8E92B-A971-46E4-AB86-565FD07F1D80}" presName="rect3" presStyleLbl="alignAcc1" presStyleIdx="2" presStyleCnt="5"/>
      <dgm:spPr/>
      <dgm:t>
        <a:bodyPr/>
        <a:lstStyle/>
        <a:p>
          <a:endParaRPr lang="hr-HR"/>
        </a:p>
      </dgm:t>
    </dgm:pt>
    <dgm:pt modelId="{36A31E4B-4989-44B0-8136-B0181E304D7A}" type="pres">
      <dgm:prSet presAssocID="{D00774B7-8E29-414D-9982-04E847686964}" presName="vertSpace4" presStyleLbl="node1" presStyleIdx="2" presStyleCnt="5"/>
      <dgm:spPr/>
    </dgm:pt>
    <dgm:pt modelId="{A45EB35D-25F5-4294-9AFD-D92F5E29A659}" type="pres">
      <dgm:prSet presAssocID="{D00774B7-8E29-414D-9982-04E847686964}" presName="circle4" presStyleLbl="node1" presStyleIdx="3" presStyleCnt="5"/>
      <dgm:spPr/>
    </dgm:pt>
    <dgm:pt modelId="{922B6652-3192-4E7A-9385-3EB527570ED2}" type="pres">
      <dgm:prSet presAssocID="{D00774B7-8E29-414D-9982-04E847686964}" presName="rect4" presStyleLbl="alignAcc1" presStyleIdx="3" presStyleCnt="5"/>
      <dgm:spPr/>
      <dgm:t>
        <a:bodyPr/>
        <a:lstStyle/>
        <a:p>
          <a:endParaRPr lang="hr-HR"/>
        </a:p>
      </dgm:t>
    </dgm:pt>
    <dgm:pt modelId="{E73336BE-4932-4F01-8258-AD9802802D40}" type="pres">
      <dgm:prSet presAssocID="{FC3AC3F2-B068-4DE8-9311-D66E61F97B3E}" presName="vertSpace5" presStyleLbl="node1" presStyleIdx="3" presStyleCnt="5"/>
      <dgm:spPr/>
    </dgm:pt>
    <dgm:pt modelId="{DB837519-0DC8-44CE-90E9-796FDE9C6D26}" type="pres">
      <dgm:prSet presAssocID="{FC3AC3F2-B068-4DE8-9311-D66E61F97B3E}" presName="circle5" presStyleLbl="node1" presStyleIdx="4" presStyleCnt="5"/>
      <dgm:spPr/>
    </dgm:pt>
    <dgm:pt modelId="{7E37B20A-991E-4961-8F0C-234805F2368F}" type="pres">
      <dgm:prSet presAssocID="{FC3AC3F2-B068-4DE8-9311-D66E61F97B3E}" presName="rect5" presStyleLbl="alignAcc1" presStyleIdx="4" presStyleCnt="5"/>
      <dgm:spPr/>
      <dgm:t>
        <a:bodyPr/>
        <a:lstStyle/>
        <a:p>
          <a:endParaRPr lang="hr-HR"/>
        </a:p>
      </dgm:t>
    </dgm:pt>
    <dgm:pt modelId="{2E582279-F500-4FCA-B59A-C5CCDB2588AE}" type="pres">
      <dgm:prSet presAssocID="{F7374B34-3CFE-4ED1-A0E6-BA9A9E97214A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E922EE-F98B-43D8-9047-516518995BB8}" type="pres">
      <dgm:prSet presAssocID="{8624175C-C718-4306-9C48-FBA03F285030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5BF4AEE-5BEC-44D0-B85C-06E3FA6E6AA3}" type="pres">
      <dgm:prSet presAssocID="{25F8E92B-A971-46E4-AB86-565FD07F1D80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6442706-C5D6-45CE-9E17-21BCCF2A8EAC}" type="pres">
      <dgm:prSet presAssocID="{D00774B7-8E29-414D-9982-04E847686964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4677A0D-B96D-425C-96BA-D5584C570BB5}" type="pres">
      <dgm:prSet presAssocID="{FC3AC3F2-B068-4DE8-9311-D66E61F97B3E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54CC8DC-F2AF-4462-B6AB-D0650D0F7966}" type="presOf" srcId="{F7374B34-3CFE-4ED1-A0E6-BA9A9E97214A}" destId="{2E582279-F500-4FCA-B59A-C5CCDB2588AE}" srcOrd="1" destOrd="0" presId="urn:microsoft.com/office/officeart/2005/8/layout/target3"/>
    <dgm:cxn modelId="{2C7D3F9D-5F05-4293-9DA8-1015B0773F63}" type="presOf" srcId="{F7374B34-3CFE-4ED1-A0E6-BA9A9E97214A}" destId="{96771361-3F9A-43FD-AD91-050C871D4E12}" srcOrd="0" destOrd="0" presId="urn:microsoft.com/office/officeart/2005/8/layout/target3"/>
    <dgm:cxn modelId="{FF843046-6380-4451-8AA2-FF81C2645DB7}" srcId="{678B0179-4766-424B-9FAE-6F5C74D5F78C}" destId="{FC3AC3F2-B068-4DE8-9311-D66E61F97B3E}" srcOrd="4" destOrd="0" parTransId="{6ECA0410-9A43-43C7-AD78-A6B56CA0608D}" sibTransId="{B9BD3502-8E97-4164-ADA8-C85647A00D50}"/>
    <dgm:cxn modelId="{14A0292C-344C-4FC2-AA5D-342E0F031C49}" type="presOf" srcId="{678B0179-4766-424B-9FAE-6F5C74D5F78C}" destId="{2811B46F-0C19-4BFB-AEAA-C21A44E3DCE7}" srcOrd="0" destOrd="0" presId="urn:microsoft.com/office/officeart/2005/8/layout/target3"/>
    <dgm:cxn modelId="{A56F17A2-C3CF-4817-9724-F7FCD1FB7835}" type="presOf" srcId="{D00774B7-8E29-414D-9982-04E847686964}" destId="{36442706-C5D6-45CE-9E17-21BCCF2A8EAC}" srcOrd="1" destOrd="0" presId="urn:microsoft.com/office/officeart/2005/8/layout/target3"/>
    <dgm:cxn modelId="{D64AFAFE-66F4-480E-8A3F-FFAD8ABC741C}" type="presOf" srcId="{8624175C-C718-4306-9C48-FBA03F285030}" destId="{EBF84B5A-AAFD-412D-8FBC-1B434C816386}" srcOrd="0" destOrd="0" presId="urn:microsoft.com/office/officeart/2005/8/layout/target3"/>
    <dgm:cxn modelId="{CEB30EF4-065B-402D-B3DF-7A949024F0EE}" type="presOf" srcId="{D00774B7-8E29-414D-9982-04E847686964}" destId="{922B6652-3192-4E7A-9385-3EB527570ED2}" srcOrd="0" destOrd="0" presId="urn:microsoft.com/office/officeart/2005/8/layout/target3"/>
    <dgm:cxn modelId="{7C12B742-62AC-40BF-804D-F2AEA5E4FE3D}" srcId="{678B0179-4766-424B-9FAE-6F5C74D5F78C}" destId="{25F8E92B-A971-46E4-AB86-565FD07F1D80}" srcOrd="2" destOrd="0" parTransId="{4E317015-B533-458D-8860-72DF60980CF5}" sibTransId="{420FCD3B-F309-4469-9C4D-4395F72092E2}"/>
    <dgm:cxn modelId="{A1A01D2D-4590-4EDF-94FA-CBE66A604C37}" srcId="{678B0179-4766-424B-9FAE-6F5C74D5F78C}" destId="{D00774B7-8E29-414D-9982-04E847686964}" srcOrd="3" destOrd="0" parTransId="{0473DAA1-2810-49DE-800D-29C08B41E3F8}" sibTransId="{C336E861-1E54-455B-95D8-3CF8A2A54ED7}"/>
    <dgm:cxn modelId="{B0632B35-E167-4B70-817A-83BC94F74D37}" type="presOf" srcId="{25F8E92B-A971-46E4-AB86-565FD07F1D80}" destId="{685C5FB7-36F5-44E4-B4B2-03E28A1EB52F}" srcOrd="0" destOrd="0" presId="urn:microsoft.com/office/officeart/2005/8/layout/target3"/>
    <dgm:cxn modelId="{D830C113-ECFD-4D4A-82F9-8A7D00835D7A}" type="presOf" srcId="{FC3AC3F2-B068-4DE8-9311-D66E61F97B3E}" destId="{E4677A0D-B96D-425C-96BA-D5584C570BB5}" srcOrd="1" destOrd="0" presId="urn:microsoft.com/office/officeart/2005/8/layout/target3"/>
    <dgm:cxn modelId="{7536B553-99B2-4B88-A8AD-483AE191152B}" type="presOf" srcId="{8624175C-C718-4306-9C48-FBA03F285030}" destId="{29E922EE-F98B-43D8-9047-516518995BB8}" srcOrd="1" destOrd="0" presId="urn:microsoft.com/office/officeart/2005/8/layout/target3"/>
    <dgm:cxn modelId="{006CE817-9969-442B-93D9-1ABF4ADEF513}" type="presOf" srcId="{25F8E92B-A971-46E4-AB86-565FD07F1D80}" destId="{45BF4AEE-5BEC-44D0-B85C-06E3FA6E6AA3}" srcOrd="1" destOrd="0" presId="urn:microsoft.com/office/officeart/2005/8/layout/target3"/>
    <dgm:cxn modelId="{8EDB8CE8-79F4-4460-876B-68E93A117088}" srcId="{678B0179-4766-424B-9FAE-6F5C74D5F78C}" destId="{F7374B34-3CFE-4ED1-A0E6-BA9A9E97214A}" srcOrd="0" destOrd="0" parTransId="{9951388D-522A-4422-9914-FA089B862B59}" sibTransId="{C064A7D3-AF10-4095-9E18-3F7CC1BFE697}"/>
    <dgm:cxn modelId="{71849037-4CFD-4223-B0BE-0297D1C5FD2D}" type="presOf" srcId="{FC3AC3F2-B068-4DE8-9311-D66E61F97B3E}" destId="{7E37B20A-991E-4961-8F0C-234805F2368F}" srcOrd="0" destOrd="0" presId="urn:microsoft.com/office/officeart/2005/8/layout/target3"/>
    <dgm:cxn modelId="{2CDB80C8-F248-4391-B741-135DADD0F18F}" srcId="{678B0179-4766-424B-9FAE-6F5C74D5F78C}" destId="{8624175C-C718-4306-9C48-FBA03F285030}" srcOrd="1" destOrd="0" parTransId="{BD322A30-5A5F-46CA-8609-EF4596252B8D}" sibTransId="{F75D2474-CE83-4F75-A4F2-8E26B78D3A7F}"/>
    <dgm:cxn modelId="{C05E28D3-519F-4404-9771-AE0F98A414E7}" type="presParOf" srcId="{2811B46F-0C19-4BFB-AEAA-C21A44E3DCE7}" destId="{3878DA5A-04DA-482F-8B35-EBA6F0F02194}" srcOrd="0" destOrd="0" presId="urn:microsoft.com/office/officeart/2005/8/layout/target3"/>
    <dgm:cxn modelId="{BACD9483-9900-4435-BC50-24F91A40233D}" type="presParOf" srcId="{2811B46F-0C19-4BFB-AEAA-C21A44E3DCE7}" destId="{AD665269-6A99-41AF-992A-9136AC0F9696}" srcOrd="1" destOrd="0" presId="urn:microsoft.com/office/officeart/2005/8/layout/target3"/>
    <dgm:cxn modelId="{C2F5E41F-3A80-435F-9523-2D0BE15C894E}" type="presParOf" srcId="{2811B46F-0C19-4BFB-AEAA-C21A44E3DCE7}" destId="{96771361-3F9A-43FD-AD91-050C871D4E12}" srcOrd="2" destOrd="0" presId="urn:microsoft.com/office/officeart/2005/8/layout/target3"/>
    <dgm:cxn modelId="{891B76D7-5EAB-44B9-901A-45A2FE353FD5}" type="presParOf" srcId="{2811B46F-0C19-4BFB-AEAA-C21A44E3DCE7}" destId="{1A4377D2-1E8B-4980-881A-ADC0B625CF4F}" srcOrd="3" destOrd="0" presId="urn:microsoft.com/office/officeart/2005/8/layout/target3"/>
    <dgm:cxn modelId="{DB91DC03-E98E-4A72-8934-9542A12A6607}" type="presParOf" srcId="{2811B46F-0C19-4BFB-AEAA-C21A44E3DCE7}" destId="{02D4FBD0-8D47-4076-8E26-94D3B3A49106}" srcOrd="4" destOrd="0" presId="urn:microsoft.com/office/officeart/2005/8/layout/target3"/>
    <dgm:cxn modelId="{9018C28D-931C-4AFC-A0CD-BAC9AF4C30C6}" type="presParOf" srcId="{2811B46F-0C19-4BFB-AEAA-C21A44E3DCE7}" destId="{EBF84B5A-AAFD-412D-8FBC-1B434C816386}" srcOrd="5" destOrd="0" presId="urn:microsoft.com/office/officeart/2005/8/layout/target3"/>
    <dgm:cxn modelId="{98905639-7596-45F6-B4A4-E4AD3627316D}" type="presParOf" srcId="{2811B46F-0C19-4BFB-AEAA-C21A44E3DCE7}" destId="{3BE4D946-5F46-4FBD-8579-5D78A096D5D1}" srcOrd="6" destOrd="0" presId="urn:microsoft.com/office/officeart/2005/8/layout/target3"/>
    <dgm:cxn modelId="{256E61D2-DB51-4E89-9F88-8443C0749AA4}" type="presParOf" srcId="{2811B46F-0C19-4BFB-AEAA-C21A44E3DCE7}" destId="{A805DE02-3A97-4CAE-9ECF-63705C6B410C}" srcOrd="7" destOrd="0" presId="urn:microsoft.com/office/officeart/2005/8/layout/target3"/>
    <dgm:cxn modelId="{B561D851-4BE0-419A-9790-F3124FC02BE9}" type="presParOf" srcId="{2811B46F-0C19-4BFB-AEAA-C21A44E3DCE7}" destId="{685C5FB7-36F5-44E4-B4B2-03E28A1EB52F}" srcOrd="8" destOrd="0" presId="urn:microsoft.com/office/officeart/2005/8/layout/target3"/>
    <dgm:cxn modelId="{CFF51E69-796E-4EE0-8B37-9D7AC500EF3C}" type="presParOf" srcId="{2811B46F-0C19-4BFB-AEAA-C21A44E3DCE7}" destId="{36A31E4B-4989-44B0-8136-B0181E304D7A}" srcOrd="9" destOrd="0" presId="urn:microsoft.com/office/officeart/2005/8/layout/target3"/>
    <dgm:cxn modelId="{63AB81BE-80C6-40A8-B14D-63BE81A755E4}" type="presParOf" srcId="{2811B46F-0C19-4BFB-AEAA-C21A44E3DCE7}" destId="{A45EB35D-25F5-4294-9AFD-D92F5E29A659}" srcOrd="10" destOrd="0" presId="urn:microsoft.com/office/officeart/2005/8/layout/target3"/>
    <dgm:cxn modelId="{C8EA169D-4653-4383-AF8B-50B353CA9FFA}" type="presParOf" srcId="{2811B46F-0C19-4BFB-AEAA-C21A44E3DCE7}" destId="{922B6652-3192-4E7A-9385-3EB527570ED2}" srcOrd="11" destOrd="0" presId="urn:microsoft.com/office/officeart/2005/8/layout/target3"/>
    <dgm:cxn modelId="{EDC585B9-1CF1-4094-9E7B-00E3A0BBECF2}" type="presParOf" srcId="{2811B46F-0C19-4BFB-AEAA-C21A44E3DCE7}" destId="{E73336BE-4932-4F01-8258-AD9802802D40}" srcOrd="12" destOrd="0" presId="urn:microsoft.com/office/officeart/2005/8/layout/target3"/>
    <dgm:cxn modelId="{E11C8B2E-B93C-4150-B8A5-87D36C8D2355}" type="presParOf" srcId="{2811B46F-0C19-4BFB-AEAA-C21A44E3DCE7}" destId="{DB837519-0DC8-44CE-90E9-796FDE9C6D26}" srcOrd="13" destOrd="0" presId="urn:microsoft.com/office/officeart/2005/8/layout/target3"/>
    <dgm:cxn modelId="{7DF57C27-55A2-4E24-9BAC-B9ED5E067489}" type="presParOf" srcId="{2811B46F-0C19-4BFB-AEAA-C21A44E3DCE7}" destId="{7E37B20A-991E-4961-8F0C-234805F2368F}" srcOrd="14" destOrd="0" presId="urn:microsoft.com/office/officeart/2005/8/layout/target3"/>
    <dgm:cxn modelId="{072D91B7-CE6D-48DB-B452-C2E90B08B89E}" type="presParOf" srcId="{2811B46F-0C19-4BFB-AEAA-C21A44E3DCE7}" destId="{2E582279-F500-4FCA-B59A-C5CCDB2588AE}" srcOrd="15" destOrd="0" presId="urn:microsoft.com/office/officeart/2005/8/layout/target3"/>
    <dgm:cxn modelId="{E532F85B-7FF2-4107-9923-67B41BAEC3EF}" type="presParOf" srcId="{2811B46F-0C19-4BFB-AEAA-C21A44E3DCE7}" destId="{29E922EE-F98B-43D8-9047-516518995BB8}" srcOrd="16" destOrd="0" presId="urn:microsoft.com/office/officeart/2005/8/layout/target3"/>
    <dgm:cxn modelId="{C764A81D-07F6-4B4E-9EA8-E9981249E31B}" type="presParOf" srcId="{2811B46F-0C19-4BFB-AEAA-C21A44E3DCE7}" destId="{45BF4AEE-5BEC-44D0-B85C-06E3FA6E6AA3}" srcOrd="17" destOrd="0" presId="urn:microsoft.com/office/officeart/2005/8/layout/target3"/>
    <dgm:cxn modelId="{D1F69B5D-F65E-4575-BEAD-D6DB05DF3ED9}" type="presParOf" srcId="{2811B46F-0C19-4BFB-AEAA-C21A44E3DCE7}" destId="{36442706-C5D6-45CE-9E17-21BCCF2A8EAC}" srcOrd="18" destOrd="0" presId="urn:microsoft.com/office/officeart/2005/8/layout/target3"/>
    <dgm:cxn modelId="{065C7C6F-BF91-4CA6-978D-D4F2B76478A5}" type="presParOf" srcId="{2811B46F-0C19-4BFB-AEAA-C21A44E3DCE7}" destId="{E4677A0D-B96D-425C-96BA-D5584C570BB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4DC509-376F-41C9-A900-A95ED276CB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851AFF78-333F-4809-A630-C0A944CC4C5E}">
      <dgm:prSet/>
      <dgm:spPr/>
      <dgm:t>
        <a:bodyPr/>
        <a:lstStyle/>
        <a:p>
          <a:pPr rtl="0"/>
          <a:r>
            <a:rPr lang="hr-HR" dirty="0" smtClean="0"/>
            <a:t>Omogućuje se učenicima s kroničnim bolestima, te učenicima koji trajno uzimaju lijekove koji utječu na misaone procese i/ili motoriku.</a:t>
          </a:r>
          <a:endParaRPr lang="hr-HR" dirty="0"/>
        </a:p>
      </dgm:t>
    </dgm:pt>
    <dgm:pt modelId="{0ED7DF95-6AB5-4C52-A30F-F5117E5B77F6}" type="parTrans" cxnId="{F4DD1238-8FA0-492B-BCB1-E30E5D3E785E}">
      <dgm:prSet/>
      <dgm:spPr/>
      <dgm:t>
        <a:bodyPr/>
        <a:lstStyle/>
        <a:p>
          <a:endParaRPr lang="hr-HR"/>
        </a:p>
      </dgm:t>
    </dgm:pt>
    <dgm:pt modelId="{FE36FE9F-B649-452D-9682-A0248D7C4CFD}" type="sibTrans" cxnId="{F4DD1238-8FA0-492B-BCB1-E30E5D3E785E}">
      <dgm:prSet/>
      <dgm:spPr/>
      <dgm:t>
        <a:bodyPr/>
        <a:lstStyle/>
        <a:p>
          <a:endParaRPr lang="hr-HR"/>
        </a:p>
      </dgm:t>
    </dgm:pt>
    <dgm:pt modelId="{9E8261DB-4861-4D99-BCB2-3F1FD606E480}">
      <dgm:prSet/>
      <dgm:spPr/>
      <dgm:t>
        <a:bodyPr/>
        <a:lstStyle/>
        <a:p>
          <a:pPr rtl="0"/>
          <a:r>
            <a:rPr lang="hr-HR" smtClean="0"/>
            <a:t>Načini prilagodbe: produljenje pisanja ispita, prilagođeni materijali (veći font, braillevo pismo…), osobni pomagač, itd.</a:t>
          </a:r>
          <a:endParaRPr lang="hr-HR"/>
        </a:p>
      </dgm:t>
    </dgm:pt>
    <dgm:pt modelId="{91F8A709-5406-48C0-9A4F-8F36BE21E888}" type="parTrans" cxnId="{57D88E53-223B-48BC-BAFA-E146E18C8323}">
      <dgm:prSet/>
      <dgm:spPr/>
      <dgm:t>
        <a:bodyPr/>
        <a:lstStyle/>
        <a:p>
          <a:endParaRPr lang="hr-HR"/>
        </a:p>
      </dgm:t>
    </dgm:pt>
    <dgm:pt modelId="{50F14C39-8644-403E-96B1-D51842F4DC5E}" type="sibTrans" cxnId="{57D88E53-223B-48BC-BAFA-E146E18C8323}">
      <dgm:prSet/>
      <dgm:spPr/>
      <dgm:t>
        <a:bodyPr/>
        <a:lstStyle/>
        <a:p>
          <a:endParaRPr lang="hr-HR"/>
        </a:p>
      </dgm:t>
    </dgm:pt>
    <dgm:pt modelId="{6C72508B-FD9C-460C-B0DD-8777E740B796}">
      <dgm:prSet/>
      <dgm:spPr/>
      <dgm:t>
        <a:bodyPr/>
        <a:lstStyle/>
        <a:p>
          <a:pPr rtl="0"/>
          <a:r>
            <a:rPr lang="hr-HR" smtClean="0"/>
            <a:t>Nalaz liječnika specijalista (logopeda, pedijatra, itd.)</a:t>
          </a:r>
          <a:endParaRPr lang="hr-HR"/>
        </a:p>
      </dgm:t>
    </dgm:pt>
    <dgm:pt modelId="{6911D1F7-124F-4213-ABF9-566CF788CC53}" type="parTrans" cxnId="{CA9DA454-755D-4447-890C-82E2D3B80D49}">
      <dgm:prSet/>
      <dgm:spPr/>
      <dgm:t>
        <a:bodyPr/>
        <a:lstStyle/>
        <a:p>
          <a:endParaRPr lang="hr-HR"/>
        </a:p>
      </dgm:t>
    </dgm:pt>
    <dgm:pt modelId="{09179C69-3429-4D94-B959-E0CE8D38F85B}" type="sibTrans" cxnId="{CA9DA454-755D-4447-890C-82E2D3B80D49}">
      <dgm:prSet/>
      <dgm:spPr/>
      <dgm:t>
        <a:bodyPr/>
        <a:lstStyle/>
        <a:p>
          <a:endParaRPr lang="hr-HR"/>
        </a:p>
      </dgm:t>
    </dgm:pt>
    <dgm:pt modelId="{9890DFA7-37A2-49E8-A87A-94C76B4FEA55}">
      <dgm:prSet/>
      <dgm:spPr/>
      <dgm:t>
        <a:bodyPr/>
        <a:lstStyle/>
        <a:p>
          <a:pPr rtl="0"/>
          <a:r>
            <a:rPr lang="hr-HR" smtClean="0"/>
            <a:t>Obratiti se ispitnom koordinatoru.</a:t>
          </a:r>
          <a:endParaRPr lang="hr-HR"/>
        </a:p>
      </dgm:t>
    </dgm:pt>
    <dgm:pt modelId="{3A0BDD94-1FB0-4DC4-9487-CE0A5A1DC3EF}" type="parTrans" cxnId="{435023E9-78FD-4AC5-BF8E-FCE1E0C9631F}">
      <dgm:prSet/>
      <dgm:spPr/>
      <dgm:t>
        <a:bodyPr/>
        <a:lstStyle/>
        <a:p>
          <a:endParaRPr lang="hr-HR"/>
        </a:p>
      </dgm:t>
    </dgm:pt>
    <dgm:pt modelId="{BB442A3B-10D8-4242-87CD-71E0FD4D5361}" type="sibTrans" cxnId="{435023E9-78FD-4AC5-BF8E-FCE1E0C9631F}">
      <dgm:prSet/>
      <dgm:spPr/>
      <dgm:t>
        <a:bodyPr/>
        <a:lstStyle/>
        <a:p>
          <a:endParaRPr lang="hr-HR"/>
        </a:p>
      </dgm:t>
    </dgm:pt>
    <dgm:pt modelId="{56764D0C-1006-4960-A88A-830C49506D23}" type="pres">
      <dgm:prSet presAssocID="{D34DC509-376F-41C9-A900-A95ED276CB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276545D-DAAE-4102-A5D8-83E5DE2FAE9B}" type="pres">
      <dgm:prSet presAssocID="{851AFF78-333F-4809-A630-C0A944CC4C5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2E9B6D-CFB7-4B0D-91AB-A04C64AEFB25}" type="pres">
      <dgm:prSet presAssocID="{FE36FE9F-B649-452D-9682-A0248D7C4CFD}" presName="spacer" presStyleCnt="0"/>
      <dgm:spPr/>
    </dgm:pt>
    <dgm:pt modelId="{BE063BB5-963E-4184-BE73-B3554787EE5D}" type="pres">
      <dgm:prSet presAssocID="{9E8261DB-4861-4D99-BCB2-3F1FD606E48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E3C5986-FFD1-4448-9C15-6A371CD10A8F}" type="pres">
      <dgm:prSet presAssocID="{50F14C39-8644-403E-96B1-D51842F4DC5E}" presName="spacer" presStyleCnt="0"/>
      <dgm:spPr/>
    </dgm:pt>
    <dgm:pt modelId="{496A0770-7950-4598-9BBF-4D9D6364A5A6}" type="pres">
      <dgm:prSet presAssocID="{6C72508B-FD9C-460C-B0DD-8777E740B79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4650523-C521-42F0-A43E-72EFAD7659E5}" type="pres">
      <dgm:prSet presAssocID="{09179C69-3429-4D94-B959-E0CE8D38F85B}" presName="spacer" presStyleCnt="0"/>
      <dgm:spPr/>
    </dgm:pt>
    <dgm:pt modelId="{1F38EBC1-91DD-4DCA-9C09-F103040119F4}" type="pres">
      <dgm:prSet presAssocID="{9890DFA7-37A2-49E8-A87A-94C76B4FEA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2642E5F-2C3E-43D6-AD40-CB4A4A0F6CAF}" type="presOf" srcId="{9E8261DB-4861-4D99-BCB2-3F1FD606E480}" destId="{BE063BB5-963E-4184-BE73-B3554787EE5D}" srcOrd="0" destOrd="0" presId="urn:microsoft.com/office/officeart/2005/8/layout/vList2"/>
    <dgm:cxn modelId="{27246900-F1B8-45F0-8928-EC9284937B82}" type="presOf" srcId="{D34DC509-376F-41C9-A900-A95ED276CB09}" destId="{56764D0C-1006-4960-A88A-830C49506D23}" srcOrd="0" destOrd="0" presId="urn:microsoft.com/office/officeart/2005/8/layout/vList2"/>
    <dgm:cxn modelId="{57D88E53-223B-48BC-BAFA-E146E18C8323}" srcId="{D34DC509-376F-41C9-A900-A95ED276CB09}" destId="{9E8261DB-4861-4D99-BCB2-3F1FD606E480}" srcOrd="1" destOrd="0" parTransId="{91F8A709-5406-48C0-9A4F-8F36BE21E888}" sibTransId="{50F14C39-8644-403E-96B1-D51842F4DC5E}"/>
    <dgm:cxn modelId="{6E44F982-DD06-4F77-A41B-0FF19158AF46}" type="presOf" srcId="{6C72508B-FD9C-460C-B0DD-8777E740B796}" destId="{496A0770-7950-4598-9BBF-4D9D6364A5A6}" srcOrd="0" destOrd="0" presId="urn:microsoft.com/office/officeart/2005/8/layout/vList2"/>
    <dgm:cxn modelId="{CA9DA454-755D-4447-890C-82E2D3B80D49}" srcId="{D34DC509-376F-41C9-A900-A95ED276CB09}" destId="{6C72508B-FD9C-460C-B0DD-8777E740B796}" srcOrd="2" destOrd="0" parTransId="{6911D1F7-124F-4213-ABF9-566CF788CC53}" sibTransId="{09179C69-3429-4D94-B959-E0CE8D38F85B}"/>
    <dgm:cxn modelId="{93B8EFCB-A0B7-4806-AC3D-8E8F5E4CE6BA}" type="presOf" srcId="{851AFF78-333F-4809-A630-C0A944CC4C5E}" destId="{D276545D-DAAE-4102-A5D8-83E5DE2FAE9B}" srcOrd="0" destOrd="0" presId="urn:microsoft.com/office/officeart/2005/8/layout/vList2"/>
    <dgm:cxn modelId="{F4DD1238-8FA0-492B-BCB1-E30E5D3E785E}" srcId="{D34DC509-376F-41C9-A900-A95ED276CB09}" destId="{851AFF78-333F-4809-A630-C0A944CC4C5E}" srcOrd="0" destOrd="0" parTransId="{0ED7DF95-6AB5-4C52-A30F-F5117E5B77F6}" sibTransId="{FE36FE9F-B649-452D-9682-A0248D7C4CFD}"/>
    <dgm:cxn modelId="{435023E9-78FD-4AC5-BF8E-FCE1E0C9631F}" srcId="{D34DC509-376F-41C9-A900-A95ED276CB09}" destId="{9890DFA7-37A2-49E8-A87A-94C76B4FEA55}" srcOrd="3" destOrd="0" parTransId="{3A0BDD94-1FB0-4DC4-9487-CE0A5A1DC3EF}" sibTransId="{BB442A3B-10D8-4242-87CD-71E0FD4D5361}"/>
    <dgm:cxn modelId="{DD495B14-4699-4DA9-952A-7E60D00822EA}" type="presOf" srcId="{9890DFA7-37A2-49E8-A87A-94C76B4FEA55}" destId="{1F38EBC1-91DD-4DCA-9C09-F103040119F4}" srcOrd="0" destOrd="0" presId="urn:microsoft.com/office/officeart/2005/8/layout/vList2"/>
    <dgm:cxn modelId="{571FEDD9-FA0C-4254-92A0-C09CDF12AD0F}" type="presParOf" srcId="{56764D0C-1006-4960-A88A-830C49506D23}" destId="{D276545D-DAAE-4102-A5D8-83E5DE2FAE9B}" srcOrd="0" destOrd="0" presId="urn:microsoft.com/office/officeart/2005/8/layout/vList2"/>
    <dgm:cxn modelId="{6880341B-F07F-41BA-8B35-22522CEA8F4E}" type="presParOf" srcId="{56764D0C-1006-4960-A88A-830C49506D23}" destId="{ED2E9B6D-CFB7-4B0D-91AB-A04C64AEFB25}" srcOrd="1" destOrd="0" presId="urn:microsoft.com/office/officeart/2005/8/layout/vList2"/>
    <dgm:cxn modelId="{84B8DACB-B4DC-4077-9DAD-186A31DD052E}" type="presParOf" srcId="{56764D0C-1006-4960-A88A-830C49506D23}" destId="{BE063BB5-963E-4184-BE73-B3554787EE5D}" srcOrd="2" destOrd="0" presId="urn:microsoft.com/office/officeart/2005/8/layout/vList2"/>
    <dgm:cxn modelId="{FBE3906D-09EC-4D8D-A7F9-DE1F306F1A77}" type="presParOf" srcId="{56764D0C-1006-4960-A88A-830C49506D23}" destId="{8E3C5986-FFD1-4448-9C15-6A371CD10A8F}" srcOrd="3" destOrd="0" presId="urn:microsoft.com/office/officeart/2005/8/layout/vList2"/>
    <dgm:cxn modelId="{CF6D36AE-5A82-49C8-9FE9-B9E90E5EB3EF}" type="presParOf" srcId="{56764D0C-1006-4960-A88A-830C49506D23}" destId="{496A0770-7950-4598-9BBF-4D9D6364A5A6}" srcOrd="4" destOrd="0" presId="urn:microsoft.com/office/officeart/2005/8/layout/vList2"/>
    <dgm:cxn modelId="{992133A1-7732-42DD-9FB6-09F67E945DDF}" type="presParOf" srcId="{56764D0C-1006-4960-A88A-830C49506D23}" destId="{14650523-C521-42F0-A43E-72EFAD7659E5}" srcOrd="5" destOrd="0" presId="urn:microsoft.com/office/officeart/2005/8/layout/vList2"/>
    <dgm:cxn modelId="{86E2AC8C-6407-4E30-A25D-E79253B1F424}" type="presParOf" srcId="{56764D0C-1006-4960-A88A-830C49506D23}" destId="{1F38EBC1-91DD-4DCA-9C09-F103040119F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0DF1CD0-8BB2-4E7E-A4B7-0319573D20A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121AECF-50F7-4D99-AA77-71D85CD19B0C}">
      <dgm:prSet/>
      <dgm:spPr/>
      <dgm:t>
        <a:bodyPr/>
        <a:lstStyle/>
        <a:p>
          <a:pPr rtl="0"/>
          <a:r>
            <a:rPr lang="hr-HR" smtClean="0"/>
            <a:t>Polaganje državne mature besplatno je u godini u kojoj učenici završavaju završni razred srednjeg obrazovanja.</a:t>
          </a:r>
          <a:endParaRPr lang="hr-HR"/>
        </a:p>
      </dgm:t>
    </dgm:pt>
    <dgm:pt modelId="{2F7D8DB9-BAAB-41A9-A81F-CD76AA9EA796}" type="parTrans" cxnId="{E198446A-ADA3-41B3-A497-CB5BC61CD978}">
      <dgm:prSet/>
      <dgm:spPr/>
      <dgm:t>
        <a:bodyPr/>
        <a:lstStyle/>
        <a:p>
          <a:endParaRPr lang="hr-HR"/>
        </a:p>
      </dgm:t>
    </dgm:pt>
    <dgm:pt modelId="{8ADD9AEA-EFA3-4B04-B1C6-6BF475D65CF2}" type="sibTrans" cxnId="{E198446A-ADA3-41B3-A497-CB5BC61CD978}">
      <dgm:prSet/>
      <dgm:spPr/>
      <dgm:t>
        <a:bodyPr/>
        <a:lstStyle/>
        <a:p>
          <a:endParaRPr lang="hr-HR"/>
        </a:p>
      </dgm:t>
    </dgm:pt>
    <dgm:pt modelId="{286AFA17-31CA-45A0-AA32-BA0C190FB870}">
      <dgm:prSet/>
      <dgm:spPr/>
      <dgm:t>
        <a:bodyPr/>
        <a:lstStyle/>
        <a:p>
          <a:pPr rtl="0"/>
          <a:r>
            <a:rPr lang="hr-HR" dirty="0" smtClean="0"/>
            <a:t>Učenik može ponovno polagati već položeni ispit u sljedećem ispitnom roku u istoj ili drugoj kalendarskoj godini, pri čemu snosi troškove polaganja ispita.</a:t>
          </a:r>
          <a:endParaRPr lang="hr-HR" dirty="0"/>
        </a:p>
      </dgm:t>
    </dgm:pt>
    <dgm:pt modelId="{EF6ECF2C-9A28-47A6-BEB0-73ED91BA2729}" type="parTrans" cxnId="{10675F17-8D19-4003-BAF0-A77E71BA4A4E}">
      <dgm:prSet/>
      <dgm:spPr/>
      <dgm:t>
        <a:bodyPr/>
        <a:lstStyle/>
        <a:p>
          <a:endParaRPr lang="hr-HR"/>
        </a:p>
      </dgm:t>
    </dgm:pt>
    <dgm:pt modelId="{7BC08A63-3683-449D-A4AD-F52D4643E953}" type="sibTrans" cxnId="{10675F17-8D19-4003-BAF0-A77E71BA4A4E}">
      <dgm:prSet/>
      <dgm:spPr/>
      <dgm:t>
        <a:bodyPr/>
        <a:lstStyle/>
        <a:p>
          <a:endParaRPr lang="hr-HR"/>
        </a:p>
      </dgm:t>
    </dgm:pt>
    <dgm:pt modelId="{389C98E3-F7DF-4F12-A2F9-C08E6DC5BA4F}">
      <dgm:prSet custT="1"/>
      <dgm:spPr/>
      <dgm:t>
        <a:bodyPr/>
        <a:lstStyle/>
        <a:p>
          <a:pPr rtl="0"/>
          <a:r>
            <a:rPr lang="hr-HR" sz="2400" dirty="0" smtClean="0"/>
            <a:t>Polaganje ispita po drugi put plaća se.</a:t>
          </a:r>
          <a:endParaRPr lang="hr-HR" sz="2400" dirty="0"/>
        </a:p>
      </dgm:t>
    </dgm:pt>
    <dgm:pt modelId="{395F581B-C19A-4B11-BDD2-D58837503009}" type="parTrans" cxnId="{AD054455-4106-46C4-9841-1141D002DAB1}">
      <dgm:prSet/>
      <dgm:spPr/>
      <dgm:t>
        <a:bodyPr/>
        <a:lstStyle/>
        <a:p>
          <a:endParaRPr lang="hr-HR"/>
        </a:p>
      </dgm:t>
    </dgm:pt>
    <dgm:pt modelId="{17351A57-728D-4E8D-BF79-75C41EF60C18}" type="sibTrans" cxnId="{AD054455-4106-46C4-9841-1141D002DAB1}">
      <dgm:prSet/>
      <dgm:spPr/>
      <dgm:t>
        <a:bodyPr/>
        <a:lstStyle/>
        <a:p>
          <a:endParaRPr lang="hr-HR"/>
        </a:p>
      </dgm:t>
    </dgm:pt>
    <dgm:pt modelId="{B0D7ECB6-661A-4293-9DC2-412EB167B87A}">
      <dgm:prSet custT="1"/>
      <dgm:spPr/>
      <dgm:t>
        <a:bodyPr/>
        <a:lstStyle/>
        <a:p>
          <a:pPr rtl="0"/>
          <a:r>
            <a:rPr lang="hr-HR" sz="2400" dirty="0" smtClean="0"/>
            <a:t>Ukoliko se ispit polaže u dva dijela, učenik mora pisati oba dijela ispita.</a:t>
          </a:r>
          <a:endParaRPr lang="hr-HR" sz="2400" dirty="0"/>
        </a:p>
      </dgm:t>
    </dgm:pt>
    <dgm:pt modelId="{808EE911-261E-4A8B-91E4-C1087F4AF8AE}" type="parTrans" cxnId="{F2245553-2CAC-4E64-9EDD-ECE76483FC99}">
      <dgm:prSet/>
      <dgm:spPr/>
      <dgm:t>
        <a:bodyPr/>
        <a:lstStyle/>
        <a:p>
          <a:endParaRPr lang="hr-HR"/>
        </a:p>
      </dgm:t>
    </dgm:pt>
    <dgm:pt modelId="{F3E2B052-01C8-4253-93EC-F1865C436B6D}" type="sibTrans" cxnId="{F2245553-2CAC-4E64-9EDD-ECE76483FC99}">
      <dgm:prSet/>
      <dgm:spPr/>
      <dgm:t>
        <a:bodyPr/>
        <a:lstStyle/>
        <a:p>
          <a:endParaRPr lang="hr-HR"/>
        </a:p>
      </dgm:t>
    </dgm:pt>
    <dgm:pt modelId="{AD2B6740-41FA-40AD-9E58-C2EB62729D99}" type="pres">
      <dgm:prSet presAssocID="{40DF1CD0-8BB2-4E7E-A4B7-0319573D20A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2C722E9-3762-4740-89CC-D173A665BF64}" type="pres">
      <dgm:prSet presAssocID="{F121AECF-50F7-4D99-AA77-71D85CD19B0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135E961-5FF6-4E2C-9D91-55C2915CE7EC}" type="pres">
      <dgm:prSet presAssocID="{8ADD9AEA-EFA3-4B04-B1C6-6BF475D65CF2}" presName="spacer" presStyleCnt="0"/>
      <dgm:spPr/>
    </dgm:pt>
    <dgm:pt modelId="{0DAD144A-C9B8-44C7-88BF-95A2861AFDB9}" type="pres">
      <dgm:prSet presAssocID="{286AFA17-31CA-45A0-AA32-BA0C190FB87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53BDB7-F233-4725-9EE8-869CEA880A11}" type="pres">
      <dgm:prSet presAssocID="{286AFA17-31CA-45A0-AA32-BA0C190FB87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3FCD2F5-E17E-45E6-8DC4-7C0172D40325}" type="presOf" srcId="{40DF1CD0-8BB2-4E7E-A4B7-0319573D20AD}" destId="{AD2B6740-41FA-40AD-9E58-C2EB62729D99}" srcOrd="0" destOrd="0" presId="urn:microsoft.com/office/officeart/2005/8/layout/vList2"/>
    <dgm:cxn modelId="{F2245553-2CAC-4E64-9EDD-ECE76483FC99}" srcId="{286AFA17-31CA-45A0-AA32-BA0C190FB870}" destId="{B0D7ECB6-661A-4293-9DC2-412EB167B87A}" srcOrd="1" destOrd="0" parTransId="{808EE911-261E-4A8B-91E4-C1087F4AF8AE}" sibTransId="{F3E2B052-01C8-4253-93EC-F1865C436B6D}"/>
    <dgm:cxn modelId="{E198446A-ADA3-41B3-A497-CB5BC61CD978}" srcId="{40DF1CD0-8BB2-4E7E-A4B7-0319573D20AD}" destId="{F121AECF-50F7-4D99-AA77-71D85CD19B0C}" srcOrd="0" destOrd="0" parTransId="{2F7D8DB9-BAAB-41A9-A81F-CD76AA9EA796}" sibTransId="{8ADD9AEA-EFA3-4B04-B1C6-6BF475D65CF2}"/>
    <dgm:cxn modelId="{10675F17-8D19-4003-BAF0-A77E71BA4A4E}" srcId="{40DF1CD0-8BB2-4E7E-A4B7-0319573D20AD}" destId="{286AFA17-31CA-45A0-AA32-BA0C190FB870}" srcOrd="1" destOrd="0" parTransId="{EF6ECF2C-9A28-47A6-BEB0-73ED91BA2729}" sibTransId="{7BC08A63-3683-449D-A4AD-F52D4643E953}"/>
    <dgm:cxn modelId="{C892AA16-7ADB-49F7-8C30-56D39A51F7C3}" type="presOf" srcId="{B0D7ECB6-661A-4293-9DC2-412EB167B87A}" destId="{ED53BDB7-F233-4725-9EE8-869CEA880A11}" srcOrd="0" destOrd="1" presId="urn:microsoft.com/office/officeart/2005/8/layout/vList2"/>
    <dgm:cxn modelId="{1A75E232-E7E5-46D9-9D3D-22D4831467B8}" type="presOf" srcId="{286AFA17-31CA-45A0-AA32-BA0C190FB870}" destId="{0DAD144A-C9B8-44C7-88BF-95A2861AFDB9}" srcOrd="0" destOrd="0" presId="urn:microsoft.com/office/officeart/2005/8/layout/vList2"/>
    <dgm:cxn modelId="{2E4925D8-CBE9-4AFD-9B6E-168306EB06B6}" type="presOf" srcId="{389C98E3-F7DF-4F12-A2F9-C08E6DC5BA4F}" destId="{ED53BDB7-F233-4725-9EE8-869CEA880A11}" srcOrd="0" destOrd="0" presId="urn:microsoft.com/office/officeart/2005/8/layout/vList2"/>
    <dgm:cxn modelId="{AD054455-4106-46C4-9841-1141D002DAB1}" srcId="{286AFA17-31CA-45A0-AA32-BA0C190FB870}" destId="{389C98E3-F7DF-4F12-A2F9-C08E6DC5BA4F}" srcOrd="0" destOrd="0" parTransId="{395F581B-C19A-4B11-BDD2-D58837503009}" sibTransId="{17351A57-728D-4E8D-BF79-75C41EF60C18}"/>
    <dgm:cxn modelId="{B444E896-9D0C-4D21-BC65-13B809AB2727}" type="presOf" srcId="{F121AECF-50F7-4D99-AA77-71D85CD19B0C}" destId="{B2C722E9-3762-4740-89CC-D173A665BF64}" srcOrd="0" destOrd="0" presId="urn:microsoft.com/office/officeart/2005/8/layout/vList2"/>
    <dgm:cxn modelId="{5843D9C4-9FD6-49A6-8AD3-092E34E1F811}" type="presParOf" srcId="{AD2B6740-41FA-40AD-9E58-C2EB62729D99}" destId="{B2C722E9-3762-4740-89CC-D173A665BF64}" srcOrd="0" destOrd="0" presId="urn:microsoft.com/office/officeart/2005/8/layout/vList2"/>
    <dgm:cxn modelId="{485EB99A-4C0E-44AA-AB39-EBA28DDD763E}" type="presParOf" srcId="{AD2B6740-41FA-40AD-9E58-C2EB62729D99}" destId="{0135E961-5FF6-4E2C-9D91-55C2915CE7EC}" srcOrd="1" destOrd="0" presId="urn:microsoft.com/office/officeart/2005/8/layout/vList2"/>
    <dgm:cxn modelId="{9DA518B4-9F0B-4363-98A1-4195FBB5A295}" type="presParOf" srcId="{AD2B6740-41FA-40AD-9E58-C2EB62729D99}" destId="{0DAD144A-C9B8-44C7-88BF-95A2861AFDB9}" srcOrd="2" destOrd="0" presId="urn:microsoft.com/office/officeart/2005/8/layout/vList2"/>
    <dgm:cxn modelId="{CB35099D-F877-44CD-B1B4-DD82FACF0D54}" type="presParOf" srcId="{AD2B6740-41FA-40AD-9E58-C2EB62729D99}" destId="{ED53BDB7-F233-4725-9EE8-869CEA880A1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2DCF8EF-A2A5-4285-9211-B5338D24B10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F0A7F4C-EAF9-4100-B892-856AC7BC015A}">
      <dgm:prSet/>
      <dgm:spPr/>
      <dgm:t>
        <a:bodyPr/>
        <a:lstStyle/>
        <a:p>
          <a:pPr rtl="0"/>
          <a:r>
            <a:rPr lang="hr-HR" smtClean="0"/>
            <a:t>Rezultati se trajno pohranjuju u Središnjem registru državne mature, u elektronskom obliku.</a:t>
          </a:r>
          <a:endParaRPr lang="hr-HR"/>
        </a:p>
      </dgm:t>
    </dgm:pt>
    <dgm:pt modelId="{397CB82D-17A5-411D-9008-D3B10F5D29CE}" type="parTrans" cxnId="{F0A35DBD-0459-4380-83A8-B64F3730482E}">
      <dgm:prSet/>
      <dgm:spPr/>
      <dgm:t>
        <a:bodyPr/>
        <a:lstStyle/>
        <a:p>
          <a:endParaRPr lang="hr-HR"/>
        </a:p>
      </dgm:t>
    </dgm:pt>
    <dgm:pt modelId="{8CA062FD-9333-40C1-B6A5-BFE31BD425A7}" type="sibTrans" cxnId="{F0A35DBD-0459-4380-83A8-B64F3730482E}">
      <dgm:prSet/>
      <dgm:spPr/>
      <dgm:t>
        <a:bodyPr/>
        <a:lstStyle/>
        <a:p>
          <a:endParaRPr lang="hr-HR"/>
        </a:p>
      </dgm:t>
    </dgm:pt>
    <dgm:pt modelId="{79C0DFC3-438B-4F9D-B43B-A41453146890}">
      <dgm:prSet/>
      <dgm:spPr/>
      <dgm:t>
        <a:bodyPr/>
        <a:lstStyle/>
        <a:p>
          <a:pPr rtl="0"/>
          <a:r>
            <a:rPr lang="hr-HR" smtClean="0"/>
            <a:t>Rezultati se boduju, a bodovi se koriste u formiranju rang lista za upis na studijske programe.</a:t>
          </a:r>
          <a:endParaRPr lang="hr-HR"/>
        </a:p>
      </dgm:t>
    </dgm:pt>
    <dgm:pt modelId="{5756F3B1-076D-4E89-8AC8-906F0607277B}" type="parTrans" cxnId="{C0534591-85F4-4CCE-93FB-9EC0CE2D65AF}">
      <dgm:prSet/>
      <dgm:spPr/>
      <dgm:t>
        <a:bodyPr/>
        <a:lstStyle/>
        <a:p>
          <a:endParaRPr lang="hr-HR"/>
        </a:p>
      </dgm:t>
    </dgm:pt>
    <dgm:pt modelId="{3830095E-AA58-44EE-84E3-80A3C7418C69}" type="sibTrans" cxnId="{C0534591-85F4-4CCE-93FB-9EC0CE2D65AF}">
      <dgm:prSet/>
      <dgm:spPr/>
      <dgm:t>
        <a:bodyPr/>
        <a:lstStyle/>
        <a:p>
          <a:endParaRPr lang="hr-HR"/>
        </a:p>
      </dgm:t>
    </dgm:pt>
    <dgm:pt modelId="{E79C127A-959D-4018-AD67-A4E540FF8206}">
      <dgm:prSet/>
      <dgm:spPr/>
      <dgm:t>
        <a:bodyPr/>
        <a:lstStyle/>
        <a:p>
          <a:pPr rtl="0"/>
          <a:r>
            <a:rPr lang="hr-HR" dirty="0" smtClean="0"/>
            <a:t>Učenik ima pravo uložiti prigovor na provedbu i rezultate ispita – obratiti se ispitnom koordinatoru.</a:t>
          </a:r>
          <a:endParaRPr lang="hr-HR" dirty="0"/>
        </a:p>
      </dgm:t>
    </dgm:pt>
    <dgm:pt modelId="{9DCA2473-5B66-48E3-ACCB-493BB64F0798}" type="parTrans" cxnId="{D10A72D6-164C-4719-A8BA-51BEE5FA3C8D}">
      <dgm:prSet/>
      <dgm:spPr/>
      <dgm:t>
        <a:bodyPr/>
        <a:lstStyle/>
        <a:p>
          <a:endParaRPr lang="hr-HR"/>
        </a:p>
      </dgm:t>
    </dgm:pt>
    <dgm:pt modelId="{83593FE6-77A6-47B0-B8ED-F4317C1B742B}" type="sibTrans" cxnId="{D10A72D6-164C-4719-A8BA-51BEE5FA3C8D}">
      <dgm:prSet/>
      <dgm:spPr/>
      <dgm:t>
        <a:bodyPr/>
        <a:lstStyle/>
        <a:p>
          <a:endParaRPr lang="hr-HR"/>
        </a:p>
      </dgm:t>
    </dgm:pt>
    <dgm:pt modelId="{A678800E-5156-487C-8065-11A9C418A1E0}" type="pres">
      <dgm:prSet presAssocID="{62DCF8EF-A2A5-4285-9211-B5338D24B10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6305F1F-6961-44E4-9FA8-4261DF8185B1}" type="pres">
      <dgm:prSet presAssocID="{8F0A7F4C-EAF9-4100-B892-856AC7BC015A}" presName="circle1" presStyleLbl="node1" presStyleIdx="0" presStyleCnt="3"/>
      <dgm:spPr/>
    </dgm:pt>
    <dgm:pt modelId="{A3A9A736-AF23-4688-8907-CE647145A8BF}" type="pres">
      <dgm:prSet presAssocID="{8F0A7F4C-EAF9-4100-B892-856AC7BC015A}" presName="space" presStyleCnt="0"/>
      <dgm:spPr/>
    </dgm:pt>
    <dgm:pt modelId="{259937D8-31E0-41DE-9522-E539B21FDE37}" type="pres">
      <dgm:prSet presAssocID="{8F0A7F4C-EAF9-4100-B892-856AC7BC015A}" presName="rect1" presStyleLbl="alignAcc1" presStyleIdx="0" presStyleCnt="3" custLinFactNeighborX="-1128"/>
      <dgm:spPr/>
      <dgm:t>
        <a:bodyPr/>
        <a:lstStyle/>
        <a:p>
          <a:endParaRPr lang="hr-HR"/>
        </a:p>
      </dgm:t>
    </dgm:pt>
    <dgm:pt modelId="{120EF134-1DE8-48A0-8662-A00224932A45}" type="pres">
      <dgm:prSet presAssocID="{79C0DFC3-438B-4F9D-B43B-A41453146890}" presName="vertSpace2" presStyleLbl="node1" presStyleIdx="0" presStyleCnt="3"/>
      <dgm:spPr/>
    </dgm:pt>
    <dgm:pt modelId="{FECBE71C-A8D8-4A9F-BE18-9FA10F81A30E}" type="pres">
      <dgm:prSet presAssocID="{79C0DFC3-438B-4F9D-B43B-A41453146890}" presName="circle2" presStyleLbl="node1" presStyleIdx="1" presStyleCnt="3"/>
      <dgm:spPr/>
    </dgm:pt>
    <dgm:pt modelId="{70AC61B8-9F8A-4AE7-893B-07237CD584CA}" type="pres">
      <dgm:prSet presAssocID="{79C0DFC3-438B-4F9D-B43B-A41453146890}" presName="rect2" presStyleLbl="alignAcc1" presStyleIdx="1" presStyleCnt="3"/>
      <dgm:spPr/>
      <dgm:t>
        <a:bodyPr/>
        <a:lstStyle/>
        <a:p>
          <a:endParaRPr lang="hr-HR"/>
        </a:p>
      </dgm:t>
    </dgm:pt>
    <dgm:pt modelId="{5FED1E60-87C2-49DB-9642-34C171DDC353}" type="pres">
      <dgm:prSet presAssocID="{E79C127A-959D-4018-AD67-A4E540FF8206}" presName="vertSpace3" presStyleLbl="node1" presStyleIdx="1" presStyleCnt="3"/>
      <dgm:spPr/>
    </dgm:pt>
    <dgm:pt modelId="{F50183BE-87B6-49A9-8D6B-984489EB812D}" type="pres">
      <dgm:prSet presAssocID="{E79C127A-959D-4018-AD67-A4E540FF8206}" presName="circle3" presStyleLbl="node1" presStyleIdx="2" presStyleCnt="3"/>
      <dgm:spPr/>
    </dgm:pt>
    <dgm:pt modelId="{699AE417-65DF-4128-BFFC-B2C083B8B273}" type="pres">
      <dgm:prSet presAssocID="{E79C127A-959D-4018-AD67-A4E540FF8206}" presName="rect3" presStyleLbl="alignAcc1" presStyleIdx="2" presStyleCnt="3"/>
      <dgm:spPr/>
      <dgm:t>
        <a:bodyPr/>
        <a:lstStyle/>
        <a:p>
          <a:endParaRPr lang="hr-HR"/>
        </a:p>
      </dgm:t>
    </dgm:pt>
    <dgm:pt modelId="{CD5C3D5E-633E-45A7-B61D-DC5AEC287D3E}" type="pres">
      <dgm:prSet presAssocID="{8F0A7F4C-EAF9-4100-B892-856AC7BC015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B5AF56-A79B-4254-9FED-8DCB9466D00C}" type="pres">
      <dgm:prSet presAssocID="{79C0DFC3-438B-4F9D-B43B-A41453146890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700583-DD56-4755-8CC7-E2AF42CFFC3F}" type="pres">
      <dgm:prSet presAssocID="{E79C127A-959D-4018-AD67-A4E540FF8206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21B91F1-F57E-4F3A-88B3-F9A9B2E5922B}" type="presOf" srcId="{79C0DFC3-438B-4F9D-B43B-A41453146890}" destId="{9EB5AF56-A79B-4254-9FED-8DCB9466D00C}" srcOrd="1" destOrd="0" presId="urn:microsoft.com/office/officeart/2005/8/layout/target3"/>
    <dgm:cxn modelId="{0583098B-F47D-42AB-B56A-0E7B8AA7F246}" type="presOf" srcId="{E79C127A-959D-4018-AD67-A4E540FF8206}" destId="{699AE417-65DF-4128-BFFC-B2C083B8B273}" srcOrd="0" destOrd="0" presId="urn:microsoft.com/office/officeart/2005/8/layout/target3"/>
    <dgm:cxn modelId="{C0534591-85F4-4CCE-93FB-9EC0CE2D65AF}" srcId="{62DCF8EF-A2A5-4285-9211-B5338D24B10F}" destId="{79C0DFC3-438B-4F9D-B43B-A41453146890}" srcOrd="1" destOrd="0" parTransId="{5756F3B1-076D-4E89-8AC8-906F0607277B}" sibTransId="{3830095E-AA58-44EE-84E3-80A3C7418C69}"/>
    <dgm:cxn modelId="{7B2C43B0-C4EB-40A9-9A07-2C960155BD26}" type="presOf" srcId="{E79C127A-959D-4018-AD67-A4E540FF8206}" destId="{BF700583-DD56-4755-8CC7-E2AF42CFFC3F}" srcOrd="1" destOrd="0" presId="urn:microsoft.com/office/officeart/2005/8/layout/target3"/>
    <dgm:cxn modelId="{54A67626-9E4E-4F48-B2BC-DC295884D740}" type="presOf" srcId="{79C0DFC3-438B-4F9D-B43B-A41453146890}" destId="{70AC61B8-9F8A-4AE7-893B-07237CD584CA}" srcOrd="0" destOrd="0" presId="urn:microsoft.com/office/officeart/2005/8/layout/target3"/>
    <dgm:cxn modelId="{D4D73AE7-7D28-457A-86AA-796DA63B640E}" type="presOf" srcId="{8F0A7F4C-EAF9-4100-B892-856AC7BC015A}" destId="{CD5C3D5E-633E-45A7-B61D-DC5AEC287D3E}" srcOrd="1" destOrd="0" presId="urn:microsoft.com/office/officeart/2005/8/layout/target3"/>
    <dgm:cxn modelId="{4CA681AB-F68F-43E8-8E57-7E0879F39FF1}" type="presOf" srcId="{62DCF8EF-A2A5-4285-9211-B5338D24B10F}" destId="{A678800E-5156-487C-8065-11A9C418A1E0}" srcOrd="0" destOrd="0" presId="urn:microsoft.com/office/officeart/2005/8/layout/target3"/>
    <dgm:cxn modelId="{F0A35DBD-0459-4380-83A8-B64F3730482E}" srcId="{62DCF8EF-A2A5-4285-9211-B5338D24B10F}" destId="{8F0A7F4C-EAF9-4100-B892-856AC7BC015A}" srcOrd="0" destOrd="0" parTransId="{397CB82D-17A5-411D-9008-D3B10F5D29CE}" sibTransId="{8CA062FD-9333-40C1-B6A5-BFE31BD425A7}"/>
    <dgm:cxn modelId="{D10A72D6-164C-4719-A8BA-51BEE5FA3C8D}" srcId="{62DCF8EF-A2A5-4285-9211-B5338D24B10F}" destId="{E79C127A-959D-4018-AD67-A4E540FF8206}" srcOrd="2" destOrd="0" parTransId="{9DCA2473-5B66-48E3-ACCB-493BB64F0798}" sibTransId="{83593FE6-77A6-47B0-B8ED-F4317C1B742B}"/>
    <dgm:cxn modelId="{82B11C78-AD59-48B8-8CAB-621A3909A362}" type="presOf" srcId="{8F0A7F4C-EAF9-4100-B892-856AC7BC015A}" destId="{259937D8-31E0-41DE-9522-E539B21FDE37}" srcOrd="0" destOrd="0" presId="urn:microsoft.com/office/officeart/2005/8/layout/target3"/>
    <dgm:cxn modelId="{C29EF3EF-08A3-4860-B9CD-1E12DED96565}" type="presParOf" srcId="{A678800E-5156-487C-8065-11A9C418A1E0}" destId="{B6305F1F-6961-44E4-9FA8-4261DF8185B1}" srcOrd="0" destOrd="0" presId="urn:microsoft.com/office/officeart/2005/8/layout/target3"/>
    <dgm:cxn modelId="{4ED67EB0-0B9A-4372-BF48-27A37A21A277}" type="presParOf" srcId="{A678800E-5156-487C-8065-11A9C418A1E0}" destId="{A3A9A736-AF23-4688-8907-CE647145A8BF}" srcOrd="1" destOrd="0" presId="urn:microsoft.com/office/officeart/2005/8/layout/target3"/>
    <dgm:cxn modelId="{6A47CD47-18CF-45B1-B334-D99D863CFFF4}" type="presParOf" srcId="{A678800E-5156-487C-8065-11A9C418A1E0}" destId="{259937D8-31E0-41DE-9522-E539B21FDE37}" srcOrd="2" destOrd="0" presId="urn:microsoft.com/office/officeart/2005/8/layout/target3"/>
    <dgm:cxn modelId="{F132C2AD-556E-4CA7-AA43-612420F69BE5}" type="presParOf" srcId="{A678800E-5156-487C-8065-11A9C418A1E0}" destId="{120EF134-1DE8-48A0-8662-A00224932A45}" srcOrd="3" destOrd="0" presId="urn:microsoft.com/office/officeart/2005/8/layout/target3"/>
    <dgm:cxn modelId="{EE25C07C-34DE-4381-8E0F-1227B1F6983F}" type="presParOf" srcId="{A678800E-5156-487C-8065-11A9C418A1E0}" destId="{FECBE71C-A8D8-4A9F-BE18-9FA10F81A30E}" srcOrd="4" destOrd="0" presId="urn:microsoft.com/office/officeart/2005/8/layout/target3"/>
    <dgm:cxn modelId="{5DD4EB6B-E5E2-445A-B555-451A27177D80}" type="presParOf" srcId="{A678800E-5156-487C-8065-11A9C418A1E0}" destId="{70AC61B8-9F8A-4AE7-893B-07237CD584CA}" srcOrd="5" destOrd="0" presId="urn:microsoft.com/office/officeart/2005/8/layout/target3"/>
    <dgm:cxn modelId="{942490A4-CCAF-4855-83B4-1B3C9BC0C72B}" type="presParOf" srcId="{A678800E-5156-487C-8065-11A9C418A1E0}" destId="{5FED1E60-87C2-49DB-9642-34C171DDC353}" srcOrd="6" destOrd="0" presId="urn:microsoft.com/office/officeart/2005/8/layout/target3"/>
    <dgm:cxn modelId="{CB543357-8E95-4FCB-9456-2FFF243EAE99}" type="presParOf" srcId="{A678800E-5156-487C-8065-11A9C418A1E0}" destId="{F50183BE-87B6-49A9-8D6B-984489EB812D}" srcOrd="7" destOrd="0" presId="urn:microsoft.com/office/officeart/2005/8/layout/target3"/>
    <dgm:cxn modelId="{67DB56C1-67C1-4936-9753-FB49B8EEE1ED}" type="presParOf" srcId="{A678800E-5156-487C-8065-11A9C418A1E0}" destId="{699AE417-65DF-4128-BFFC-B2C083B8B273}" srcOrd="8" destOrd="0" presId="urn:microsoft.com/office/officeart/2005/8/layout/target3"/>
    <dgm:cxn modelId="{E24252A4-EE02-4333-9F86-A0F071BA02AD}" type="presParOf" srcId="{A678800E-5156-487C-8065-11A9C418A1E0}" destId="{CD5C3D5E-633E-45A7-B61D-DC5AEC287D3E}" srcOrd="9" destOrd="0" presId="urn:microsoft.com/office/officeart/2005/8/layout/target3"/>
    <dgm:cxn modelId="{B7E0E713-5364-4F77-B8EA-19D5531BFDC6}" type="presParOf" srcId="{A678800E-5156-487C-8065-11A9C418A1E0}" destId="{9EB5AF56-A79B-4254-9FED-8DCB9466D00C}" srcOrd="10" destOrd="0" presId="urn:microsoft.com/office/officeart/2005/8/layout/target3"/>
    <dgm:cxn modelId="{1F976A09-AF24-4081-8E46-C2BEEBF51D5F}" type="presParOf" srcId="{A678800E-5156-487C-8065-11A9C418A1E0}" destId="{BF700583-DD56-4755-8CC7-E2AF42CFFC3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FA458DD-7C12-4199-BF38-8D7E667CD6F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8DD37FEC-4BA1-479C-A5E6-E50F43122C85}">
      <dgm:prSet/>
      <dgm:spPr/>
      <dgm:t>
        <a:bodyPr/>
        <a:lstStyle/>
        <a:p>
          <a:pPr rtl="0"/>
          <a:r>
            <a:rPr lang="hr-HR" smtClean="0"/>
            <a:t>U slučaju krađe, prepisivanja ili varanja na ispitu, pristupnicima se zabranjuje polaganje ispita Državne mature na dvije godine.</a:t>
          </a:r>
          <a:endParaRPr lang="hr-HR"/>
        </a:p>
      </dgm:t>
    </dgm:pt>
    <dgm:pt modelId="{753E737A-1E2C-47A3-ADB4-91A66600359E}" type="parTrans" cxnId="{AADB5123-E530-401F-987A-E39E1B42A4C9}">
      <dgm:prSet/>
      <dgm:spPr/>
      <dgm:t>
        <a:bodyPr/>
        <a:lstStyle/>
        <a:p>
          <a:endParaRPr lang="hr-HR"/>
        </a:p>
      </dgm:t>
    </dgm:pt>
    <dgm:pt modelId="{83B43EF2-C16C-4E34-8C44-5762992490CF}" type="sibTrans" cxnId="{AADB5123-E530-401F-987A-E39E1B42A4C9}">
      <dgm:prSet/>
      <dgm:spPr/>
      <dgm:t>
        <a:bodyPr/>
        <a:lstStyle/>
        <a:p>
          <a:endParaRPr lang="hr-HR"/>
        </a:p>
      </dgm:t>
    </dgm:pt>
    <dgm:pt modelId="{6B9164CD-E56E-4A51-ABD9-63A42ADD1AE7}">
      <dgm:prSet/>
      <dgm:spPr/>
      <dgm:t>
        <a:bodyPr/>
        <a:lstStyle/>
        <a:p>
          <a:pPr rtl="0"/>
          <a:r>
            <a:rPr lang="hr-HR" smtClean="0"/>
            <a:t>Zabranjena je upotreba mobitela i ručnih satova. Učenici na klupi smiju imati samo propisani pribor i bočicu vode bez etikete.</a:t>
          </a:r>
          <a:endParaRPr lang="hr-HR"/>
        </a:p>
      </dgm:t>
    </dgm:pt>
    <dgm:pt modelId="{27D08D78-CA90-4D5B-8D6B-3F2DF7BADDBA}" type="parTrans" cxnId="{5E109E5A-0CCB-4187-941A-BF7E9CDCABF4}">
      <dgm:prSet/>
      <dgm:spPr/>
      <dgm:t>
        <a:bodyPr/>
        <a:lstStyle/>
        <a:p>
          <a:endParaRPr lang="hr-HR"/>
        </a:p>
      </dgm:t>
    </dgm:pt>
    <dgm:pt modelId="{010F89F0-37F3-4C53-945B-CDDACC6FC3EA}" type="sibTrans" cxnId="{5E109E5A-0CCB-4187-941A-BF7E9CDCABF4}">
      <dgm:prSet/>
      <dgm:spPr/>
      <dgm:t>
        <a:bodyPr/>
        <a:lstStyle/>
        <a:p>
          <a:endParaRPr lang="hr-HR"/>
        </a:p>
      </dgm:t>
    </dgm:pt>
    <dgm:pt modelId="{A40AE6BD-646E-466B-965E-71AA804D65F9}" type="pres">
      <dgm:prSet presAssocID="{7FA458DD-7C12-4199-BF38-8D7E667CD6F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B50C9CD-6070-4E1F-A382-D196CD36357E}" type="pres">
      <dgm:prSet presAssocID="{8DD37FEC-4BA1-479C-A5E6-E50F43122C85}" presName="circle1" presStyleLbl="node1" presStyleIdx="0" presStyleCnt="2"/>
      <dgm:spPr/>
    </dgm:pt>
    <dgm:pt modelId="{933B87EC-245F-4E6D-8833-5B083475579D}" type="pres">
      <dgm:prSet presAssocID="{8DD37FEC-4BA1-479C-A5E6-E50F43122C85}" presName="space" presStyleCnt="0"/>
      <dgm:spPr/>
    </dgm:pt>
    <dgm:pt modelId="{0BCDA0BE-51EA-4905-97C8-0ED64903D2E4}" type="pres">
      <dgm:prSet presAssocID="{8DD37FEC-4BA1-479C-A5E6-E50F43122C85}" presName="rect1" presStyleLbl="alignAcc1" presStyleIdx="0" presStyleCnt="2"/>
      <dgm:spPr/>
      <dgm:t>
        <a:bodyPr/>
        <a:lstStyle/>
        <a:p>
          <a:endParaRPr lang="hr-HR"/>
        </a:p>
      </dgm:t>
    </dgm:pt>
    <dgm:pt modelId="{4D8F5F80-0064-4F4C-9F91-A22CC21656FD}" type="pres">
      <dgm:prSet presAssocID="{6B9164CD-E56E-4A51-ABD9-63A42ADD1AE7}" presName="vertSpace2" presStyleLbl="node1" presStyleIdx="0" presStyleCnt="2"/>
      <dgm:spPr/>
    </dgm:pt>
    <dgm:pt modelId="{12A9E57A-621A-44D3-B35C-4CCF67219D4C}" type="pres">
      <dgm:prSet presAssocID="{6B9164CD-E56E-4A51-ABD9-63A42ADD1AE7}" presName="circle2" presStyleLbl="node1" presStyleIdx="1" presStyleCnt="2"/>
      <dgm:spPr/>
    </dgm:pt>
    <dgm:pt modelId="{242EB6B0-9BB2-4FC6-B1BB-324DC20FDA51}" type="pres">
      <dgm:prSet presAssocID="{6B9164CD-E56E-4A51-ABD9-63A42ADD1AE7}" presName="rect2" presStyleLbl="alignAcc1" presStyleIdx="1" presStyleCnt="2"/>
      <dgm:spPr/>
      <dgm:t>
        <a:bodyPr/>
        <a:lstStyle/>
        <a:p>
          <a:endParaRPr lang="hr-HR"/>
        </a:p>
      </dgm:t>
    </dgm:pt>
    <dgm:pt modelId="{33F8D6C4-E6D2-4949-822A-E70F5743BC2B}" type="pres">
      <dgm:prSet presAssocID="{8DD37FEC-4BA1-479C-A5E6-E50F43122C85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CD5E7E-8C20-40ED-AAC2-C8A57D5AD82E}" type="pres">
      <dgm:prSet presAssocID="{6B9164CD-E56E-4A51-ABD9-63A42ADD1AE7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928CD4E-7EA2-4D9D-9810-03D00967D2D4}" type="presOf" srcId="{8DD37FEC-4BA1-479C-A5E6-E50F43122C85}" destId="{33F8D6C4-E6D2-4949-822A-E70F5743BC2B}" srcOrd="1" destOrd="0" presId="urn:microsoft.com/office/officeart/2005/8/layout/target3"/>
    <dgm:cxn modelId="{8ABA14AE-E55C-4C50-865E-B9190501E6AF}" type="presOf" srcId="{6B9164CD-E56E-4A51-ABD9-63A42ADD1AE7}" destId="{242EB6B0-9BB2-4FC6-B1BB-324DC20FDA51}" srcOrd="0" destOrd="0" presId="urn:microsoft.com/office/officeart/2005/8/layout/target3"/>
    <dgm:cxn modelId="{AADB5123-E530-401F-987A-E39E1B42A4C9}" srcId="{7FA458DD-7C12-4199-BF38-8D7E667CD6F1}" destId="{8DD37FEC-4BA1-479C-A5E6-E50F43122C85}" srcOrd="0" destOrd="0" parTransId="{753E737A-1E2C-47A3-ADB4-91A66600359E}" sibTransId="{83B43EF2-C16C-4E34-8C44-5762992490CF}"/>
    <dgm:cxn modelId="{5E109E5A-0CCB-4187-941A-BF7E9CDCABF4}" srcId="{7FA458DD-7C12-4199-BF38-8D7E667CD6F1}" destId="{6B9164CD-E56E-4A51-ABD9-63A42ADD1AE7}" srcOrd="1" destOrd="0" parTransId="{27D08D78-CA90-4D5B-8D6B-3F2DF7BADDBA}" sibTransId="{010F89F0-37F3-4C53-945B-CDDACC6FC3EA}"/>
    <dgm:cxn modelId="{6DDE87F4-436E-48C5-A700-C9BC8A1962F3}" type="presOf" srcId="{8DD37FEC-4BA1-479C-A5E6-E50F43122C85}" destId="{0BCDA0BE-51EA-4905-97C8-0ED64903D2E4}" srcOrd="0" destOrd="0" presId="urn:microsoft.com/office/officeart/2005/8/layout/target3"/>
    <dgm:cxn modelId="{53DF6794-07B7-44A9-8619-72256AF414E7}" type="presOf" srcId="{7FA458DD-7C12-4199-BF38-8D7E667CD6F1}" destId="{A40AE6BD-646E-466B-965E-71AA804D65F9}" srcOrd="0" destOrd="0" presId="urn:microsoft.com/office/officeart/2005/8/layout/target3"/>
    <dgm:cxn modelId="{F9AEF0A2-FE57-4726-AB86-328905E45FC3}" type="presOf" srcId="{6B9164CD-E56E-4A51-ABD9-63A42ADD1AE7}" destId="{2ECD5E7E-8C20-40ED-AAC2-C8A57D5AD82E}" srcOrd="1" destOrd="0" presId="urn:microsoft.com/office/officeart/2005/8/layout/target3"/>
    <dgm:cxn modelId="{5D9C2A67-FC28-43DB-8FF7-FEEC49201524}" type="presParOf" srcId="{A40AE6BD-646E-466B-965E-71AA804D65F9}" destId="{9B50C9CD-6070-4E1F-A382-D196CD36357E}" srcOrd="0" destOrd="0" presId="urn:microsoft.com/office/officeart/2005/8/layout/target3"/>
    <dgm:cxn modelId="{0F699CD1-5916-4460-9E6C-F8CCDFBCF484}" type="presParOf" srcId="{A40AE6BD-646E-466B-965E-71AA804D65F9}" destId="{933B87EC-245F-4E6D-8833-5B083475579D}" srcOrd="1" destOrd="0" presId="urn:microsoft.com/office/officeart/2005/8/layout/target3"/>
    <dgm:cxn modelId="{208BCFF4-AA94-4DC7-AD6B-1EA33AB30E16}" type="presParOf" srcId="{A40AE6BD-646E-466B-965E-71AA804D65F9}" destId="{0BCDA0BE-51EA-4905-97C8-0ED64903D2E4}" srcOrd="2" destOrd="0" presId="urn:microsoft.com/office/officeart/2005/8/layout/target3"/>
    <dgm:cxn modelId="{32A18549-4DC3-4929-9F7F-2B9F89F18F66}" type="presParOf" srcId="{A40AE6BD-646E-466B-965E-71AA804D65F9}" destId="{4D8F5F80-0064-4F4C-9F91-A22CC21656FD}" srcOrd="3" destOrd="0" presId="urn:microsoft.com/office/officeart/2005/8/layout/target3"/>
    <dgm:cxn modelId="{16AE27D2-03E9-4BAC-9123-0B718F377921}" type="presParOf" srcId="{A40AE6BD-646E-466B-965E-71AA804D65F9}" destId="{12A9E57A-621A-44D3-B35C-4CCF67219D4C}" srcOrd="4" destOrd="0" presId="urn:microsoft.com/office/officeart/2005/8/layout/target3"/>
    <dgm:cxn modelId="{9873300F-3043-4A72-8AAC-9665FD1BB666}" type="presParOf" srcId="{A40AE6BD-646E-466B-965E-71AA804D65F9}" destId="{242EB6B0-9BB2-4FC6-B1BB-324DC20FDA51}" srcOrd="5" destOrd="0" presId="urn:microsoft.com/office/officeart/2005/8/layout/target3"/>
    <dgm:cxn modelId="{C6BBE806-986B-4705-A0E5-7AA126CF3421}" type="presParOf" srcId="{A40AE6BD-646E-466B-965E-71AA804D65F9}" destId="{33F8D6C4-E6D2-4949-822A-E70F5743BC2B}" srcOrd="6" destOrd="0" presId="urn:microsoft.com/office/officeart/2005/8/layout/target3"/>
    <dgm:cxn modelId="{FFB36D4D-1B04-4739-A8E8-B08F412AAF70}" type="presParOf" srcId="{A40AE6BD-646E-466B-965E-71AA804D65F9}" destId="{2ECD5E7E-8C20-40ED-AAC2-C8A57D5AD82E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16D5A58-9465-470B-9087-0516C1393D1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B05977F-3218-4848-BFD8-72DDE40AA2C0}">
      <dgm:prSet/>
      <dgm:spPr/>
      <dgm:t>
        <a:bodyPr/>
        <a:lstStyle/>
        <a:p>
          <a:pPr rtl="0"/>
          <a:r>
            <a:rPr lang="hr-HR" dirty="0" smtClean="0"/>
            <a:t>Pristupilo državnoj maturi: 114 učenika</a:t>
          </a:r>
          <a:endParaRPr lang="hr-HR" dirty="0"/>
        </a:p>
      </dgm:t>
    </dgm:pt>
    <dgm:pt modelId="{8489B81C-2B99-4BCA-A074-8113A579A474}" type="parTrans" cxnId="{BAC61B19-AEA9-47A2-846B-0744643D9014}">
      <dgm:prSet/>
      <dgm:spPr/>
      <dgm:t>
        <a:bodyPr/>
        <a:lstStyle/>
        <a:p>
          <a:endParaRPr lang="hr-HR"/>
        </a:p>
      </dgm:t>
    </dgm:pt>
    <dgm:pt modelId="{9C742213-DF5C-4A7B-8DC4-AF0AC918071D}" type="sibTrans" cxnId="{BAC61B19-AEA9-47A2-846B-0744643D9014}">
      <dgm:prSet/>
      <dgm:spPr/>
      <dgm:t>
        <a:bodyPr/>
        <a:lstStyle/>
        <a:p>
          <a:endParaRPr lang="hr-HR"/>
        </a:p>
      </dgm:t>
    </dgm:pt>
    <dgm:pt modelId="{1D4A647B-D388-4BDC-99DE-89F5F9A2BC5E}">
      <dgm:prSet/>
      <dgm:spPr/>
      <dgm:t>
        <a:bodyPr/>
        <a:lstStyle/>
        <a:p>
          <a:pPr rtl="0"/>
          <a:r>
            <a:rPr lang="hr-HR" dirty="0" smtClean="0"/>
            <a:t>Prvi izbor studija upisalo 74 učenika</a:t>
          </a:r>
          <a:endParaRPr lang="hr-HR" dirty="0"/>
        </a:p>
      </dgm:t>
    </dgm:pt>
    <dgm:pt modelId="{638D5887-82E0-4551-AC81-9F5563A4E077}" type="parTrans" cxnId="{B784E70B-4010-4791-8763-4535B1AE27D6}">
      <dgm:prSet/>
      <dgm:spPr/>
      <dgm:t>
        <a:bodyPr/>
        <a:lstStyle/>
        <a:p>
          <a:endParaRPr lang="hr-HR"/>
        </a:p>
      </dgm:t>
    </dgm:pt>
    <dgm:pt modelId="{35955139-C686-4078-9235-4DDEB9747BEA}" type="sibTrans" cxnId="{B784E70B-4010-4791-8763-4535B1AE27D6}">
      <dgm:prSet/>
      <dgm:spPr/>
      <dgm:t>
        <a:bodyPr/>
        <a:lstStyle/>
        <a:p>
          <a:endParaRPr lang="hr-HR"/>
        </a:p>
      </dgm:t>
    </dgm:pt>
    <dgm:pt modelId="{7D3413E6-B7E0-413D-B279-17A3C9CC26EB}">
      <dgm:prSet/>
      <dgm:spPr/>
      <dgm:t>
        <a:bodyPr/>
        <a:lstStyle/>
        <a:p>
          <a:pPr rtl="0"/>
          <a:r>
            <a:rPr lang="hr-HR" dirty="0" smtClean="0"/>
            <a:t>Drugi izbor studija upisalo 15 učenika</a:t>
          </a:r>
          <a:endParaRPr lang="hr-HR" dirty="0"/>
        </a:p>
      </dgm:t>
    </dgm:pt>
    <dgm:pt modelId="{BB1626E6-97C2-4EB5-9A7B-6D2F7466DBD5}" type="parTrans" cxnId="{83BEA93B-6D44-4838-B65C-192D8CFE21E8}">
      <dgm:prSet/>
      <dgm:spPr/>
      <dgm:t>
        <a:bodyPr/>
        <a:lstStyle/>
        <a:p>
          <a:endParaRPr lang="hr-HR"/>
        </a:p>
      </dgm:t>
    </dgm:pt>
    <dgm:pt modelId="{62607080-4A28-4B55-AEFF-6E91B27381E5}" type="sibTrans" cxnId="{83BEA93B-6D44-4838-B65C-192D8CFE21E8}">
      <dgm:prSet/>
      <dgm:spPr/>
      <dgm:t>
        <a:bodyPr/>
        <a:lstStyle/>
        <a:p>
          <a:endParaRPr lang="hr-HR"/>
        </a:p>
      </dgm:t>
    </dgm:pt>
    <dgm:pt modelId="{B14801B3-6BEA-43B1-B228-27F110BA4770}">
      <dgm:prSet/>
      <dgm:spPr/>
      <dgm:t>
        <a:bodyPr/>
        <a:lstStyle/>
        <a:p>
          <a:pPr rtl="0"/>
          <a:r>
            <a:rPr lang="hr-HR" dirty="0" smtClean="0"/>
            <a:t>Ukupno upisanih na studij: 95 učenika</a:t>
          </a:r>
          <a:endParaRPr lang="hr-HR" dirty="0"/>
        </a:p>
      </dgm:t>
    </dgm:pt>
    <dgm:pt modelId="{025FAAED-6E14-4123-BA3D-3CDCA1D75957}" type="parTrans" cxnId="{0DE11505-92DB-47D7-9B7B-18B389E953B6}">
      <dgm:prSet/>
      <dgm:spPr/>
      <dgm:t>
        <a:bodyPr/>
        <a:lstStyle/>
        <a:p>
          <a:endParaRPr lang="hr-HR"/>
        </a:p>
      </dgm:t>
    </dgm:pt>
    <dgm:pt modelId="{F03E5CF7-FDCC-4D3E-8102-100E970B74C7}" type="sibTrans" cxnId="{0DE11505-92DB-47D7-9B7B-18B389E953B6}">
      <dgm:prSet/>
      <dgm:spPr/>
      <dgm:t>
        <a:bodyPr/>
        <a:lstStyle/>
        <a:p>
          <a:endParaRPr lang="hr-HR"/>
        </a:p>
      </dgm:t>
    </dgm:pt>
    <dgm:pt modelId="{4929B2C4-CEF3-44FD-9C00-5854A70FF2E2}" type="pres">
      <dgm:prSet presAssocID="{116D5A58-9465-470B-9087-0516C1393D1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DADA8-71BB-485A-A9D3-B22A2D10EBFC}" type="pres">
      <dgm:prSet presAssocID="{FB05977F-3218-4848-BFD8-72DDE40AA2C0}" presName="circle1" presStyleLbl="node1" presStyleIdx="0" presStyleCnt="4"/>
      <dgm:spPr/>
    </dgm:pt>
    <dgm:pt modelId="{2BE3D57E-3F8C-434F-96CC-B798EF6E4637}" type="pres">
      <dgm:prSet presAssocID="{FB05977F-3218-4848-BFD8-72DDE40AA2C0}" presName="space" presStyleCnt="0"/>
      <dgm:spPr/>
    </dgm:pt>
    <dgm:pt modelId="{59F0D2B1-0B6F-4243-9033-64C4AAFD9DD8}" type="pres">
      <dgm:prSet presAssocID="{FB05977F-3218-4848-BFD8-72DDE40AA2C0}" presName="rect1" presStyleLbl="alignAcc1" presStyleIdx="0" presStyleCnt="4"/>
      <dgm:spPr/>
      <dgm:t>
        <a:bodyPr/>
        <a:lstStyle/>
        <a:p>
          <a:endParaRPr lang="hr-HR"/>
        </a:p>
      </dgm:t>
    </dgm:pt>
    <dgm:pt modelId="{A348961D-986B-4ED6-95C0-780FC1F55A4B}" type="pres">
      <dgm:prSet presAssocID="{1D4A647B-D388-4BDC-99DE-89F5F9A2BC5E}" presName="vertSpace2" presStyleLbl="node1" presStyleIdx="0" presStyleCnt="4"/>
      <dgm:spPr/>
    </dgm:pt>
    <dgm:pt modelId="{AF7E7760-DA00-49C3-B487-295DC5ABC3E8}" type="pres">
      <dgm:prSet presAssocID="{1D4A647B-D388-4BDC-99DE-89F5F9A2BC5E}" presName="circle2" presStyleLbl="node1" presStyleIdx="1" presStyleCnt="4"/>
      <dgm:spPr/>
    </dgm:pt>
    <dgm:pt modelId="{231D1621-0580-44FE-868A-1741FFB55420}" type="pres">
      <dgm:prSet presAssocID="{1D4A647B-D388-4BDC-99DE-89F5F9A2BC5E}" presName="rect2" presStyleLbl="alignAcc1" presStyleIdx="1" presStyleCnt="4"/>
      <dgm:spPr/>
      <dgm:t>
        <a:bodyPr/>
        <a:lstStyle/>
        <a:p>
          <a:endParaRPr lang="hr-HR"/>
        </a:p>
      </dgm:t>
    </dgm:pt>
    <dgm:pt modelId="{310D0303-27E1-46CB-A968-7571B611B423}" type="pres">
      <dgm:prSet presAssocID="{7D3413E6-B7E0-413D-B279-17A3C9CC26EB}" presName="vertSpace3" presStyleLbl="node1" presStyleIdx="1" presStyleCnt="4"/>
      <dgm:spPr/>
    </dgm:pt>
    <dgm:pt modelId="{7EFA75D3-1325-41D1-952A-251F2720ADA1}" type="pres">
      <dgm:prSet presAssocID="{7D3413E6-B7E0-413D-B279-17A3C9CC26EB}" presName="circle3" presStyleLbl="node1" presStyleIdx="2" presStyleCnt="4"/>
      <dgm:spPr/>
    </dgm:pt>
    <dgm:pt modelId="{CA7A5406-2A68-404A-BB61-CA978DF21BE2}" type="pres">
      <dgm:prSet presAssocID="{7D3413E6-B7E0-413D-B279-17A3C9CC26EB}" presName="rect3" presStyleLbl="alignAcc1" presStyleIdx="2" presStyleCnt="4"/>
      <dgm:spPr/>
      <dgm:t>
        <a:bodyPr/>
        <a:lstStyle/>
        <a:p>
          <a:endParaRPr lang="hr-HR"/>
        </a:p>
      </dgm:t>
    </dgm:pt>
    <dgm:pt modelId="{DED871AF-9F7A-416B-8281-64C2B26F52C1}" type="pres">
      <dgm:prSet presAssocID="{B14801B3-6BEA-43B1-B228-27F110BA4770}" presName="vertSpace4" presStyleLbl="node1" presStyleIdx="2" presStyleCnt="4"/>
      <dgm:spPr/>
    </dgm:pt>
    <dgm:pt modelId="{53167CDB-E1ED-4336-9BB2-47E6D84E93F3}" type="pres">
      <dgm:prSet presAssocID="{B14801B3-6BEA-43B1-B228-27F110BA4770}" presName="circle4" presStyleLbl="node1" presStyleIdx="3" presStyleCnt="4"/>
      <dgm:spPr/>
    </dgm:pt>
    <dgm:pt modelId="{2E4AB077-3F0E-408B-A59C-5DB6260C2941}" type="pres">
      <dgm:prSet presAssocID="{B14801B3-6BEA-43B1-B228-27F110BA4770}" presName="rect4" presStyleLbl="alignAcc1" presStyleIdx="3" presStyleCnt="4"/>
      <dgm:spPr/>
      <dgm:t>
        <a:bodyPr/>
        <a:lstStyle/>
        <a:p>
          <a:endParaRPr lang="hr-HR"/>
        </a:p>
      </dgm:t>
    </dgm:pt>
    <dgm:pt modelId="{4E11A2EB-6561-4C09-B3C6-626949A9BAC4}" type="pres">
      <dgm:prSet presAssocID="{FB05977F-3218-4848-BFD8-72DDE40AA2C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570C74-D471-4766-AB64-67544FF12D87}" type="pres">
      <dgm:prSet presAssocID="{1D4A647B-D388-4BDC-99DE-89F5F9A2BC5E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06D67FF-15B9-405F-91D5-ADA01C17724A}" type="pres">
      <dgm:prSet presAssocID="{7D3413E6-B7E0-413D-B279-17A3C9CC26EB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B76742E-61CD-4C93-AB9D-E1FCA3935425}" type="pres">
      <dgm:prSet presAssocID="{B14801B3-6BEA-43B1-B228-27F110BA4770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D2E11F3-4DF5-4D8C-AB91-5662EE842B27}" type="presOf" srcId="{7D3413E6-B7E0-413D-B279-17A3C9CC26EB}" destId="{606D67FF-15B9-405F-91D5-ADA01C17724A}" srcOrd="1" destOrd="0" presId="urn:microsoft.com/office/officeart/2005/8/layout/target3"/>
    <dgm:cxn modelId="{BAC61B19-AEA9-47A2-846B-0744643D9014}" srcId="{116D5A58-9465-470B-9087-0516C1393D15}" destId="{FB05977F-3218-4848-BFD8-72DDE40AA2C0}" srcOrd="0" destOrd="0" parTransId="{8489B81C-2B99-4BCA-A074-8113A579A474}" sibTransId="{9C742213-DF5C-4A7B-8DC4-AF0AC918071D}"/>
    <dgm:cxn modelId="{94D631B0-8488-488D-A18C-CB5F8E5E57FB}" type="presOf" srcId="{1D4A647B-D388-4BDC-99DE-89F5F9A2BC5E}" destId="{3D570C74-D471-4766-AB64-67544FF12D87}" srcOrd="1" destOrd="0" presId="urn:microsoft.com/office/officeart/2005/8/layout/target3"/>
    <dgm:cxn modelId="{9AD73E4F-9D69-4386-9425-0CFA15D4FAA9}" type="presOf" srcId="{1D4A647B-D388-4BDC-99DE-89F5F9A2BC5E}" destId="{231D1621-0580-44FE-868A-1741FFB55420}" srcOrd="0" destOrd="0" presId="urn:microsoft.com/office/officeart/2005/8/layout/target3"/>
    <dgm:cxn modelId="{3EE15C13-CA6C-4BB5-8AED-68072CE9DE4A}" type="presOf" srcId="{116D5A58-9465-470B-9087-0516C1393D15}" destId="{4929B2C4-CEF3-44FD-9C00-5854A70FF2E2}" srcOrd="0" destOrd="0" presId="urn:microsoft.com/office/officeart/2005/8/layout/target3"/>
    <dgm:cxn modelId="{0DE11505-92DB-47D7-9B7B-18B389E953B6}" srcId="{116D5A58-9465-470B-9087-0516C1393D15}" destId="{B14801B3-6BEA-43B1-B228-27F110BA4770}" srcOrd="3" destOrd="0" parTransId="{025FAAED-6E14-4123-BA3D-3CDCA1D75957}" sibTransId="{F03E5CF7-FDCC-4D3E-8102-100E970B74C7}"/>
    <dgm:cxn modelId="{AFFAC35A-83E7-49C2-8E4E-666522951968}" type="presOf" srcId="{B14801B3-6BEA-43B1-B228-27F110BA4770}" destId="{1B76742E-61CD-4C93-AB9D-E1FCA3935425}" srcOrd="1" destOrd="0" presId="urn:microsoft.com/office/officeart/2005/8/layout/target3"/>
    <dgm:cxn modelId="{C6745C2E-E909-4070-8254-68296480EC1C}" type="presOf" srcId="{FB05977F-3218-4848-BFD8-72DDE40AA2C0}" destId="{59F0D2B1-0B6F-4243-9033-64C4AAFD9DD8}" srcOrd="0" destOrd="0" presId="urn:microsoft.com/office/officeart/2005/8/layout/target3"/>
    <dgm:cxn modelId="{CC68E196-CE6E-4138-B1DF-625A19E65D13}" type="presOf" srcId="{FB05977F-3218-4848-BFD8-72DDE40AA2C0}" destId="{4E11A2EB-6561-4C09-B3C6-626949A9BAC4}" srcOrd="1" destOrd="0" presId="urn:microsoft.com/office/officeart/2005/8/layout/target3"/>
    <dgm:cxn modelId="{B784E70B-4010-4791-8763-4535B1AE27D6}" srcId="{116D5A58-9465-470B-9087-0516C1393D15}" destId="{1D4A647B-D388-4BDC-99DE-89F5F9A2BC5E}" srcOrd="1" destOrd="0" parTransId="{638D5887-82E0-4551-AC81-9F5563A4E077}" sibTransId="{35955139-C686-4078-9235-4DDEB9747BEA}"/>
    <dgm:cxn modelId="{3AECEC9A-8BF8-4976-AE4E-1F244DDF1D7B}" type="presOf" srcId="{7D3413E6-B7E0-413D-B279-17A3C9CC26EB}" destId="{CA7A5406-2A68-404A-BB61-CA978DF21BE2}" srcOrd="0" destOrd="0" presId="urn:microsoft.com/office/officeart/2005/8/layout/target3"/>
    <dgm:cxn modelId="{83BEA93B-6D44-4838-B65C-192D8CFE21E8}" srcId="{116D5A58-9465-470B-9087-0516C1393D15}" destId="{7D3413E6-B7E0-413D-B279-17A3C9CC26EB}" srcOrd="2" destOrd="0" parTransId="{BB1626E6-97C2-4EB5-9A7B-6D2F7466DBD5}" sibTransId="{62607080-4A28-4B55-AEFF-6E91B27381E5}"/>
    <dgm:cxn modelId="{9AFFC278-B5C2-40BF-AA37-58D478C0AD33}" type="presOf" srcId="{B14801B3-6BEA-43B1-B228-27F110BA4770}" destId="{2E4AB077-3F0E-408B-A59C-5DB6260C2941}" srcOrd="0" destOrd="0" presId="urn:microsoft.com/office/officeart/2005/8/layout/target3"/>
    <dgm:cxn modelId="{E40107C5-529A-4814-85DA-E2188A443F64}" type="presParOf" srcId="{4929B2C4-CEF3-44FD-9C00-5854A70FF2E2}" destId="{DD7DADA8-71BB-485A-A9D3-B22A2D10EBFC}" srcOrd="0" destOrd="0" presId="urn:microsoft.com/office/officeart/2005/8/layout/target3"/>
    <dgm:cxn modelId="{180D9980-6F1B-4DE1-8C71-C242C0FA7092}" type="presParOf" srcId="{4929B2C4-CEF3-44FD-9C00-5854A70FF2E2}" destId="{2BE3D57E-3F8C-434F-96CC-B798EF6E4637}" srcOrd="1" destOrd="0" presId="urn:microsoft.com/office/officeart/2005/8/layout/target3"/>
    <dgm:cxn modelId="{8B5F6948-9CBB-42BE-B017-2CD734E02825}" type="presParOf" srcId="{4929B2C4-CEF3-44FD-9C00-5854A70FF2E2}" destId="{59F0D2B1-0B6F-4243-9033-64C4AAFD9DD8}" srcOrd="2" destOrd="0" presId="urn:microsoft.com/office/officeart/2005/8/layout/target3"/>
    <dgm:cxn modelId="{19D89246-797E-43DA-A826-E4C25CA3AD8C}" type="presParOf" srcId="{4929B2C4-CEF3-44FD-9C00-5854A70FF2E2}" destId="{A348961D-986B-4ED6-95C0-780FC1F55A4B}" srcOrd="3" destOrd="0" presId="urn:microsoft.com/office/officeart/2005/8/layout/target3"/>
    <dgm:cxn modelId="{2A343127-7A86-4FC3-8958-62AE5E7E94CC}" type="presParOf" srcId="{4929B2C4-CEF3-44FD-9C00-5854A70FF2E2}" destId="{AF7E7760-DA00-49C3-B487-295DC5ABC3E8}" srcOrd="4" destOrd="0" presId="urn:microsoft.com/office/officeart/2005/8/layout/target3"/>
    <dgm:cxn modelId="{B3824289-9E64-4E31-87CA-8225825487A9}" type="presParOf" srcId="{4929B2C4-CEF3-44FD-9C00-5854A70FF2E2}" destId="{231D1621-0580-44FE-868A-1741FFB55420}" srcOrd="5" destOrd="0" presId="urn:microsoft.com/office/officeart/2005/8/layout/target3"/>
    <dgm:cxn modelId="{F8DE6F9F-BD74-48F8-B41B-809D97A539E7}" type="presParOf" srcId="{4929B2C4-CEF3-44FD-9C00-5854A70FF2E2}" destId="{310D0303-27E1-46CB-A968-7571B611B423}" srcOrd="6" destOrd="0" presId="urn:microsoft.com/office/officeart/2005/8/layout/target3"/>
    <dgm:cxn modelId="{0B283027-CE98-43FC-931D-0E75CE703D61}" type="presParOf" srcId="{4929B2C4-CEF3-44FD-9C00-5854A70FF2E2}" destId="{7EFA75D3-1325-41D1-952A-251F2720ADA1}" srcOrd="7" destOrd="0" presId="urn:microsoft.com/office/officeart/2005/8/layout/target3"/>
    <dgm:cxn modelId="{C64454DB-E015-4229-B64F-239097F0434E}" type="presParOf" srcId="{4929B2C4-CEF3-44FD-9C00-5854A70FF2E2}" destId="{CA7A5406-2A68-404A-BB61-CA978DF21BE2}" srcOrd="8" destOrd="0" presId="urn:microsoft.com/office/officeart/2005/8/layout/target3"/>
    <dgm:cxn modelId="{EFB15B34-029B-4865-9495-26F962F29D5F}" type="presParOf" srcId="{4929B2C4-CEF3-44FD-9C00-5854A70FF2E2}" destId="{DED871AF-9F7A-416B-8281-64C2B26F52C1}" srcOrd="9" destOrd="0" presId="urn:microsoft.com/office/officeart/2005/8/layout/target3"/>
    <dgm:cxn modelId="{74D6C30F-2453-41E3-B93C-FEB933B0E747}" type="presParOf" srcId="{4929B2C4-CEF3-44FD-9C00-5854A70FF2E2}" destId="{53167CDB-E1ED-4336-9BB2-47E6D84E93F3}" srcOrd="10" destOrd="0" presId="urn:microsoft.com/office/officeart/2005/8/layout/target3"/>
    <dgm:cxn modelId="{A2D3BF02-22F6-4FEA-84A3-8A5E66F34A58}" type="presParOf" srcId="{4929B2C4-CEF3-44FD-9C00-5854A70FF2E2}" destId="{2E4AB077-3F0E-408B-A59C-5DB6260C2941}" srcOrd="11" destOrd="0" presId="urn:microsoft.com/office/officeart/2005/8/layout/target3"/>
    <dgm:cxn modelId="{638A9BAA-E208-4311-AA05-9AAD0D30CE14}" type="presParOf" srcId="{4929B2C4-CEF3-44FD-9C00-5854A70FF2E2}" destId="{4E11A2EB-6561-4C09-B3C6-626949A9BAC4}" srcOrd="12" destOrd="0" presId="urn:microsoft.com/office/officeart/2005/8/layout/target3"/>
    <dgm:cxn modelId="{109A7F91-840C-456D-859C-05556E4534EC}" type="presParOf" srcId="{4929B2C4-CEF3-44FD-9C00-5854A70FF2E2}" destId="{3D570C74-D471-4766-AB64-67544FF12D87}" srcOrd="13" destOrd="0" presId="urn:microsoft.com/office/officeart/2005/8/layout/target3"/>
    <dgm:cxn modelId="{85A977F2-F046-4197-9CF0-D9892D432DC3}" type="presParOf" srcId="{4929B2C4-CEF3-44FD-9C00-5854A70FF2E2}" destId="{606D67FF-15B9-405F-91D5-ADA01C17724A}" srcOrd="14" destOrd="0" presId="urn:microsoft.com/office/officeart/2005/8/layout/target3"/>
    <dgm:cxn modelId="{0D2ECA83-AF19-4E05-879A-0400863C385B}" type="presParOf" srcId="{4929B2C4-CEF3-44FD-9C00-5854A70FF2E2}" destId="{1B76742E-61CD-4C93-AB9D-E1FCA3935425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0C70D37-34BA-4AC6-9FAC-FB441E42EE1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FE6E5B6-992D-4591-A615-7F979B808856}">
      <dgm:prSet custT="1"/>
      <dgm:spPr/>
      <dgm:t>
        <a:bodyPr/>
        <a:lstStyle/>
        <a:p>
          <a:pPr rtl="0"/>
          <a:r>
            <a:rPr lang="hr-HR" sz="2000" dirty="0" smtClean="0">
              <a:hlinkClick xmlns:r="http://schemas.openxmlformats.org/officeDocument/2006/relationships" r:id="rId1"/>
            </a:rPr>
            <a:t>www.postani-student.hr</a:t>
          </a:r>
          <a:endParaRPr lang="hr-HR" sz="2000" dirty="0"/>
        </a:p>
      </dgm:t>
    </dgm:pt>
    <dgm:pt modelId="{8223BB7F-C5AD-4B62-9451-75E2EBCC171A}" type="parTrans" cxnId="{0FDAC107-56C5-4EF6-B6C7-44EBDB1AFD44}">
      <dgm:prSet/>
      <dgm:spPr/>
      <dgm:t>
        <a:bodyPr/>
        <a:lstStyle/>
        <a:p>
          <a:endParaRPr lang="hr-HR"/>
        </a:p>
      </dgm:t>
    </dgm:pt>
    <dgm:pt modelId="{910F32E9-1C62-4876-9A50-61E810C01C96}" type="sibTrans" cxnId="{0FDAC107-56C5-4EF6-B6C7-44EBDB1AFD44}">
      <dgm:prSet/>
      <dgm:spPr/>
      <dgm:t>
        <a:bodyPr/>
        <a:lstStyle/>
        <a:p>
          <a:endParaRPr lang="hr-HR"/>
        </a:p>
      </dgm:t>
    </dgm:pt>
    <dgm:pt modelId="{E4DD0AFB-335A-4009-B2DE-E69AAC9AEBF2}">
      <dgm:prSet custT="1"/>
      <dgm:spPr/>
      <dgm:t>
        <a:bodyPr/>
        <a:lstStyle/>
        <a:p>
          <a:pPr rtl="0"/>
          <a:r>
            <a:rPr lang="hr-HR" sz="2000" smtClean="0">
              <a:hlinkClick xmlns:r="http://schemas.openxmlformats.org/officeDocument/2006/relationships" r:id="rId2"/>
            </a:rPr>
            <a:t>www.ncvvo.hr</a:t>
          </a:r>
          <a:endParaRPr lang="hr-HR" sz="2000"/>
        </a:p>
      </dgm:t>
    </dgm:pt>
    <dgm:pt modelId="{19D87079-CFD1-43D6-83A3-5F20A9E88F0C}" type="parTrans" cxnId="{A523109F-B4AF-452E-80E6-77BCC2BD16BC}">
      <dgm:prSet/>
      <dgm:spPr/>
      <dgm:t>
        <a:bodyPr/>
        <a:lstStyle/>
        <a:p>
          <a:endParaRPr lang="hr-HR"/>
        </a:p>
      </dgm:t>
    </dgm:pt>
    <dgm:pt modelId="{B0ECA975-A14F-440A-8316-F899A10982BC}" type="sibTrans" cxnId="{A523109F-B4AF-452E-80E6-77BCC2BD16BC}">
      <dgm:prSet/>
      <dgm:spPr/>
      <dgm:t>
        <a:bodyPr/>
        <a:lstStyle/>
        <a:p>
          <a:endParaRPr lang="hr-HR"/>
        </a:p>
      </dgm:t>
    </dgm:pt>
    <dgm:pt modelId="{66DD1D6A-D799-4663-B993-ED5864F041D7}">
      <dgm:prSet custT="1"/>
      <dgm:spPr/>
      <dgm:t>
        <a:bodyPr/>
        <a:lstStyle/>
        <a:p>
          <a:pPr rtl="0"/>
          <a:r>
            <a:rPr lang="hr-HR" sz="2000" dirty="0" smtClean="0">
              <a:hlinkClick xmlns:r="http://schemas.openxmlformats.org/officeDocument/2006/relationships" r:id="rId3"/>
            </a:rPr>
            <a:t>koordinator@ss-</a:t>
          </a:r>
          <a:r>
            <a:rPr lang="hr-HR" sz="2000" dirty="0" err="1" smtClean="0">
              <a:hlinkClick xmlns:r="http://schemas.openxmlformats.org/officeDocument/2006/relationships" r:id="rId3"/>
            </a:rPr>
            <a:t>ivanec.hr</a:t>
          </a:r>
          <a:endParaRPr lang="hr-HR" sz="2000" dirty="0"/>
        </a:p>
      </dgm:t>
    </dgm:pt>
    <dgm:pt modelId="{E913B6A9-8FB8-403C-9583-DEC5C5AD167B}" type="parTrans" cxnId="{2D4750D5-E5AA-48EA-984A-8C651E4D7FE6}">
      <dgm:prSet/>
      <dgm:spPr/>
      <dgm:t>
        <a:bodyPr/>
        <a:lstStyle/>
        <a:p>
          <a:endParaRPr lang="hr-HR"/>
        </a:p>
      </dgm:t>
    </dgm:pt>
    <dgm:pt modelId="{13484269-3722-471D-8FC6-D58CA9B9B6D5}" type="sibTrans" cxnId="{2D4750D5-E5AA-48EA-984A-8C651E4D7FE6}">
      <dgm:prSet/>
      <dgm:spPr/>
      <dgm:t>
        <a:bodyPr/>
        <a:lstStyle/>
        <a:p>
          <a:endParaRPr lang="hr-HR"/>
        </a:p>
      </dgm:t>
    </dgm:pt>
    <dgm:pt modelId="{DBCB22A9-371F-4A57-B0C7-6596EF1A42C3}">
      <dgm:prSet custT="1"/>
      <dgm:spPr/>
      <dgm:t>
        <a:bodyPr/>
        <a:lstStyle/>
        <a:p>
          <a:pPr rtl="0"/>
          <a:r>
            <a:rPr lang="hr-HR" sz="2000" smtClean="0">
              <a:hlinkClick xmlns:r="http://schemas.openxmlformats.org/officeDocument/2006/relationships" r:id="rId4"/>
            </a:rPr>
            <a:t>info.centar@ncvvo.hr</a:t>
          </a:r>
          <a:endParaRPr lang="hr-HR" sz="2000"/>
        </a:p>
      </dgm:t>
    </dgm:pt>
    <dgm:pt modelId="{2C29F9D8-7528-4FD4-ADE1-F34BC0ECB2F5}" type="parTrans" cxnId="{7CBDF6C6-3732-4444-B836-E3C416578E95}">
      <dgm:prSet/>
      <dgm:spPr/>
      <dgm:t>
        <a:bodyPr/>
        <a:lstStyle/>
        <a:p>
          <a:endParaRPr lang="hr-HR"/>
        </a:p>
      </dgm:t>
    </dgm:pt>
    <dgm:pt modelId="{3A271AC1-0563-438C-9659-D36D8475FEFD}" type="sibTrans" cxnId="{7CBDF6C6-3732-4444-B836-E3C416578E95}">
      <dgm:prSet/>
      <dgm:spPr/>
      <dgm:t>
        <a:bodyPr/>
        <a:lstStyle/>
        <a:p>
          <a:endParaRPr lang="hr-HR"/>
        </a:p>
      </dgm:t>
    </dgm:pt>
    <dgm:pt modelId="{38A6317B-580F-4C3B-BCF7-30D30784BF30}">
      <dgm:prSet custT="1"/>
      <dgm:spPr/>
      <dgm:t>
        <a:bodyPr/>
        <a:lstStyle/>
        <a:p>
          <a:pPr rtl="0"/>
          <a:r>
            <a:rPr lang="hr-HR" sz="2000" dirty="0" smtClean="0"/>
            <a:t>01 4501 899 – ali prvo se obratiti koordinatoru  </a:t>
          </a:r>
          <a:r>
            <a:rPr lang="hr-HR" sz="2000" dirty="0" smtClean="0">
              <a:sym typeface="Wingdings" panose="05000000000000000000" pitchFamily="2" charset="2"/>
            </a:rPr>
            <a:t></a:t>
          </a:r>
          <a:endParaRPr lang="hr-HR" sz="2000" dirty="0"/>
        </a:p>
      </dgm:t>
    </dgm:pt>
    <dgm:pt modelId="{A57ECD3E-D109-4F6E-AF6E-D242F708E0F3}" type="parTrans" cxnId="{9DA01B2F-15A8-48B3-9687-6DE9EE51B100}">
      <dgm:prSet/>
      <dgm:spPr/>
      <dgm:t>
        <a:bodyPr/>
        <a:lstStyle/>
        <a:p>
          <a:endParaRPr lang="hr-HR"/>
        </a:p>
      </dgm:t>
    </dgm:pt>
    <dgm:pt modelId="{76FD4D1F-FBBD-4538-8FE5-FA5A0313FA82}" type="sibTrans" cxnId="{9DA01B2F-15A8-48B3-9687-6DE9EE51B100}">
      <dgm:prSet/>
      <dgm:spPr/>
      <dgm:t>
        <a:bodyPr/>
        <a:lstStyle/>
        <a:p>
          <a:endParaRPr lang="hr-HR"/>
        </a:p>
      </dgm:t>
    </dgm:pt>
    <dgm:pt modelId="{C0A36637-BEB9-4C76-9D1C-62922343B8CE}">
      <dgm:prSet custT="1"/>
      <dgm:spPr/>
      <dgm:t>
        <a:bodyPr/>
        <a:lstStyle/>
        <a:p>
          <a:pPr rtl="0"/>
          <a:r>
            <a:rPr lang="hr-HR" sz="2000" dirty="0" smtClean="0">
              <a:hlinkClick xmlns:r="http://schemas.openxmlformats.org/officeDocument/2006/relationships" r:id="rId5"/>
            </a:rPr>
            <a:t>ss-ivanec.skole.hr</a:t>
          </a:r>
          <a:endParaRPr lang="hr-HR" sz="2000" dirty="0"/>
        </a:p>
      </dgm:t>
    </dgm:pt>
    <dgm:pt modelId="{2BC5A908-2E00-4C5C-ACF4-B8922C976D59}" type="parTrans" cxnId="{B0AEE05F-069B-4D57-9B49-15354F1ECD17}">
      <dgm:prSet/>
      <dgm:spPr/>
      <dgm:t>
        <a:bodyPr/>
        <a:lstStyle/>
        <a:p>
          <a:endParaRPr lang="hr-HR"/>
        </a:p>
      </dgm:t>
    </dgm:pt>
    <dgm:pt modelId="{14DBF763-E659-4931-BCF6-8794EF52669F}" type="sibTrans" cxnId="{B0AEE05F-069B-4D57-9B49-15354F1ECD17}">
      <dgm:prSet/>
      <dgm:spPr/>
      <dgm:t>
        <a:bodyPr/>
        <a:lstStyle/>
        <a:p>
          <a:endParaRPr lang="hr-HR"/>
        </a:p>
      </dgm:t>
    </dgm:pt>
    <dgm:pt modelId="{830479E5-4D8A-41E9-8C25-E60E8FBCEE1A}" type="pres">
      <dgm:prSet presAssocID="{50C70D37-34BA-4AC6-9FAC-FB441E42EE1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062408E-DBE6-449B-96FA-63BFA72AB57A}" type="pres">
      <dgm:prSet presAssocID="{EFE6E5B6-992D-4591-A615-7F979B808856}" presName="circle1" presStyleLbl="node1" presStyleIdx="0" presStyleCnt="6"/>
      <dgm:spPr/>
    </dgm:pt>
    <dgm:pt modelId="{CCB1D940-E66B-4BC3-B434-2A8C2BB55F10}" type="pres">
      <dgm:prSet presAssocID="{EFE6E5B6-992D-4591-A615-7F979B808856}" presName="space" presStyleCnt="0"/>
      <dgm:spPr/>
    </dgm:pt>
    <dgm:pt modelId="{59ECF007-FA58-4A57-8C8F-B6D06EE4D839}" type="pres">
      <dgm:prSet presAssocID="{EFE6E5B6-992D-4591-A615-7F979B808856}" presName="rect1" presStyleLbl="alignAcc1" presStyleIdx="0" presStyleCnt="6"/>
      <dgm:spPr/>
      <dgm:t>
        <a:bodyPr/>
        <a:lstStyle/>
        <a:p>
          <a:endParaRPr lang="hr-HR"/>
        </a:p>
      </dgm:t>
    </dgm:pt>
    <dgm:pt modelId="{8B456598-D6A5-4CFA-8F8D-9A026024185B}" type="pres">
      <dgm:prSet presAssocID="{E4DD0AFB-335A-4009-B2DE-E69AAC9AEBF2}" presName="vertSpace2" presStyleLbl="node1" presStyleIdx="0" presStyleCnt="6"/>
      <dgm:spPr/>
    </dgm:pt>
    <dgm:pt modelId="{1842DB81-1031-4CA8-BFC6-BEA8C552FB3E}" type="pres">
      <dgm:prSet presAssocID="{E4DD0AFB-335A-4009-B2DE-E69AAC9AEBF2}" presName="circle2" presStyleLbl="node1" presStyleIdx="1" presStyleCnt="6"/>
      <dgm:spPr/>
    </dgm:pt>
    <dgm:pt modelId="{4E7B0438-D53F-4DCF-82A8-872E96400751}" type="pres">
      <dgm:prSet presAssocID="{E4DD0AFB-335A-4009-B2DE-E69AAC9AEBF2}" presName="rect2" presStyleLbl="alignAcc1" presStyleIdx="1" presStyleCnt="6"/>
      <dgm:spPr/>
      <dgm:t>
        <a:bodyPr/>
        <a:lstStyle/>
        <a:p>
          <a:endParaRPr lang="hr-HR"/>
        </a:p>
      </dgm:t>
    </dgm:pt>
    <dgm:pt modelId="{C349C773-B7EA-479B-A0D9-3ABCCC2D0DB0}" type="pres">
      <dgm:prSet presAssocID="{C0A36637-BEB9-4C76-9D1C-62922343B8CE}" presName="vertSpace3" presStyleLbl="node1" presStyleIdx="1" presStyleCnt="6"/>
      <dgm:spPr/>
    </dgm:pt>
    <dgm:pt modelId="{7D9E192A-5A24-4A60-958D-598DD9BD8F91}" type="pres">
      <dgm:prSet presAssocID="{C0A36637-BEB9-4C76-9D1C-62922343B8CE}" presName="circle3" presStyleLbl="node1" presStyleIdx="2" presStyleCnt="6"/>
      <dgm:spPr/>
    </dgm:pt>
    <dgm:pt modelId="{0F7657D5-01C3-4A9F-9396-E8747331A007}" type="pres">
      <dgm:prSet presAssocID="{C0A36637-BEB9-4C76-9D1C-62922343B8CE}" presName="rect3" presStyleLbl="alignAcc1" presStyleIdx="2" presStyleCnt="6"/>
      <dgm:spPr/>
      <dgm:t>
        <a:bodyPr/>
        <a:lstStyle/>
        <a:p>
          <a:endParaRPr lang="hr-HR"/>
        </a:p>
      </dgm:t>
    </dgm:pt>
    <dgm:pt modelId="{CD28CA29-7387-4F03-82F2-82AD8EFD2320}" type="pres">
      <dgm:prSet presAssocID="{66DD1D6A-D799-4663-B993-ED5864F041D7}" presName="vertSpace4" presStyleLbl="node1" presStyleIdx="2" presStyleCnt="6"/>
      <dgm:spPr/>
    </dgm:pt>
    <dgm:pt modelId="{7FF9998E-E9BD-4516-A495-33282948346F}" type="pres">
      <dgm:prSet presAssocID="{66DD1D6A-D799-4663-B993-ED5864F041D7}" presName="circle4" presStyleLbl="node1" presStyleIdx="3" presStyleCnt="6"/>
      <dgm:spPr/>
    </dgm:pt>
    <dgm:pt modelId="{69E2A0ED-D4A4-4E3B-97D8-F7E913199E82}" type="pres">
      <dgm:prSet presAssocID="{66DD1D6A-D799-4663-B993-ED5864F041D7}" presName="rect4" presStyleLbl="alignAcc1" presStyleIdx="3" presStyleCnt="6"/>
      <dgm:spPr/>
      <dgm:t>
        <a:bodyPr/>
        <a:lstStyle/>
        <a:p>
          <a:endParaRPr lang="hr-HR"/>
        </a:p>
      </dgm:t>
    </dgm:pt>
    <dgm:pt modelId="{E593EF90-79CB-49B5-B090-D295F2E3E09B}" type="pres">
      <dgm:prSet presAssocID="{DBCB22A9-371F-4A57-B0C7-6596EF1A42C3}" presName="vertSpace5" presStyleLbl="node1" presStyleIdx="3" presStyleCnt="6"/>
      <dgm:spPr/>
    </dgm:pt>
    <dgm:pt modelId="{C0D39830-2B8B-41F8-87A4-AF72B292BFF5}" type="pres">
      <dgm:prSet presAssocID="{DBCB22A9-371F-4A57-B0C7-6596EF1A42C3}" presName="circle5" presStyleLbl="node1" presStyleIdx="4" presStyleCnt="6"/>
      <dgm:spPr/>
    </dgm:pt>
    <dgm:pt modelId="{6649C4B3-152C-4F91-8E62-79591A82C20F}" type="pres">
      <dgm:prSet presAssocID="{DBCB22A9-371F-4A57-B0C7-6596EF1A42C3}" presName="rect5" presStyleLbl="alignAcc1" presStyleIdx="4" presStyleCnt="6"/>
      <dgm:spPr/>
      <dgm:t>
        <a:bodyPr/>
        <a:lstStyle/>
        <a:p>
          <a:endParaRPr lang="hr-HR"/>
        </a:p>
      </dgm:t>
    </dgm:pt>
    <dgm:pt modelId="{E592FEF9-A711-4412-8408-E8E67C819389}" type="pres">
      <dgm:prSet presAssocID="{38A6317B-580F-4C3B-BCF7-30D30784BF30}" presName="vertSpace6" presStyleLbl="node1" presStyleIdx="4" presStyleCnt="6"/>
      <dgm:spPr/>
    </dgm:pt>
    <dgm:pt modelId="{6CE9B8F6-464E-48C3-9428-6AE8BA0CB272}" type="pres">
      <dgm:prSet presAssocID="{38A6317B-580F-4C3B-BCF7-30D30784BF30}" presName="circle6" presStyleLbl="node1" presStyleIdx="5" presStyleCnt="6"/>
      <dgm:spPr/>
    </dgm:pt>
    <dgm:pt modelId="{E393951D-A9F3-41E3-B15E-339FFFBD06D7}" type="pres">
      <dgm:prSet presAssocID="{38A6317B-580F-4C3B-BCF7-30D30784BF30}" presName="rect6" presStyleLbl="alignAcc1" presStyleIdx="5" presStyleCnt="6"/>
      <dgm:spPr/>
      <dgm:t>
        <a:bodyPr/>
        <a:lstStyle/>
        <a:p>
          <a:endParaRPr lang="hr-HR"/>
        </a:p>
      </dgm:t>
    </dgm:pt>
    <dgm:pt modelId="{3BB07EE5-A132-4EAB-811B-2CD508C488CA}" type="pres">
      <dgm:prSet presAssocID="{EFE6E5B6-992D-4591-A615-7F979B808856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4DDCE36-DA77-4428-ABFC-885A8C559DC4}" type="pres">
      <dgm:prSet presAssocID="{E4DD0AFB-335A-4009-B2DE-E69AAC9AEBF2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47DE7C-18CF-4E93-8E4D-E0E4A4E93556}" type="pres">
      <dgm:prSet presAssocID="{C0A36637-BEB9-4C76-9D1C-62922343B8CE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C0691C-06E3-43A5-9202-27EF33176F1D}" type="pres">
      <dgm:prSet presAssocID="{66DD1D6A-D799-4663-B993-ED5864F041D7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A770919-289A-4A04-AC4C-08925080AFF1}" type="pres">
      <dgm:prSet presAssocID="{DBCB22A9-371F-4A57-B0C7-6596EF1A42C3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D52F29-8DCE-4D08-9F81-931BDC3FF378}" type="pres">
      <dgm:prSet presAssocID="{38A6317B-580F-4C3B-BCF7-30D30784BF30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8DABDA8-C02B-4365-9943-725435206A1B}" type="presOf" srcId="{EFE6E5B6-992D-4591-A615-7F979B808856}" destId="{59ECF007-FA58-4A57-8C8F-B6D06EE4D839}" srcOrd="0" destOrd="0" presId="urn:microsoft.com/office/officeart/2005/8/layout/target3"/>
    <dgm:cxn modelId="{7627FC35-D9A0-45AC-9180-C5D5E7BA3235}" type="presOf" srcId="{C0A36637-BEB9-4C76-9D1C-62922343B8CE}" destId="{0F7657D5-01C3-4A9F-9396-E8747331A007}" srcOrd="0" destOrd="0" presId="urn:microsoft.com/office/officeart/2005/8/layout/target3"/>
    <dgm:cxn modelId="{B0AEE05F-069B-4D57-9B49-15354F1ECD17}" srcId="{50C70D37-34BA-4AC6-9FAC-FB441E42EE13}" destId="{C0A36637-BEB9-4C76-9D1C-62922343B8CE}" srcOrd="2" destOrd="0" parTransId="{2BC5A908-2E00-4C5C-ACF4-B8922C976D59}" sibTransId="{14DBF763-E659-4931-BCF6-8794EF52669F}"/>
    <dgm:cxn modelId="{562619FE-1EB8-4D81-9BC4-20FD49D9E661}" type="presOf" srcId="{66DD1D6A-D799-4663-B993-ED5864F041D7}" destId="{69E2A0ED-D4A4-4E3B-97D8-F7E913199E82}" srcOrd="0" destOrd="0" presId="urn:microsoft.com/office/officeart/2005/8/layout/target3"/>
    <dgm:cxn modelId="{4B0B10D8-F8B2-412C-9A4B-FB8BF9E9BE5E}" type="presOf" srcId="{DBCB22A9-371F-4A57-B0C7-6596EF1A42C3}" destId="{DA770919-289A-4A04-AC4C-08925080AFF1}" srcOrd="1" destOrd="0" presId="urn:microsoft.com/office/officeart/2005/8/layout/target3"/>
    <dgm:cxn modelId="{2D4750D5-E5AA-48EA-984A-8C651E4D7FE6}" srcId="{50C70D37-34BA-4AC6-9FAC-FB441E42EE13}" destId="{66DD1D6A-D799-4663-B993-ED5864F041D7}" srcOrd="3" destOrd="0" parTransId="{E913B6A9-8FB8-403C-9583-DEC5C5AD167B}" sibTransId="{13484269-3722-471D-8FC6-D58CA9B9B6D5}"/>
    <dgm:cxn modelId="{9DA01B2F-15A8-48B3-9687-6DE9EE51B100}" srcId="{50C70D37-34BA-4AC6-9FAC-FB441E42EE13}" destId="{38A6317B-580F-4C3B-BCF7-30D30784BF30}" srcOrd="5" destOrd="0" parTransId="{A57ECD3E-D109-4F6E-AF6E-D242F708E0F3}" sibTransId="{76FD4D1F-FBBD-4538-8FE5-FA5A0313FA82}"/>
    <dgm:cxn modelId="{6B4E1D6C-EADD-46B4-8D25-7ED625E0FCA2}" type="presOf" srcId="{66DD1D6A-D799-4663-B993-ED5864F041D7}" destId="{FAC0691C-06E3-43A5-9202-27EF33176F1D}" srcOrd="1" destOrd="0" presId="urn:microsoft.com/office/officeart/2005/8/layout/target3"/>
    <dgm:cxn modelId="{A523109F-B4AF-452E-80E6-77BCC2BD16BC}" srcId="{50C70D37-34BA-4AC6-9FAC-FB441E42EE13}" destId="{E4DD0AFB-335A-4009-B2DE-E69AAC9AEBF2}" srcOrd="1" destOrd="0" parTransId="{19D87079-CFD1-43D6-83A3-5F20A9E88F0C}" sibTransId="{B0ECA975-A14F-440A-8316-F899A10982BC}"/>
    <dgm:cxn modelId="{8E56D72A-1019-4CD5-89B3-D4F901CB9B31}" type="presOf" srcId="{50C70D37-34BA-4AC6-9FAC-FB441E42EE13}" destId="{830479E5-4D8A-41E9-8C25-E60E8FBCEE1A}" srcOrd="0" destOrd="0" presId="urn:microsoft.com/office/officeart/2005/8/layout/target3"/>
    <dgm:cxn modelId="{175A2EF5-6A63-4C9F-B794-907FE3408410}" type="presOf" srcId="{38A6317B-580F-4C3B-BCF7-30D30784BF30}" destId="{CDD52F29-8DCE-4D08-9F81-931BDC3FF378}" srcOrd="1" destOrd="0" presId="urn:microsoft.com/office/officeart/2005/8/layout/target3"/>
    <dgm:cxn modelId="{0FDAC107-56C5-4EF6-B6C7-44EBDB1AFD44}" srcId="{50C70D37-34BA-4AC6-9FAC-FB441E42EE13}" destId="{EFE6E5B6-992D-4591-A615-7F979B808856}" srcOrd="0" destOrd="0" parTransId="{8223BB7F-C5AD-4B62-9451-75E2EBCC171A}" sibTransId="{910F32E9-1C62-4876-9A50-61E810C01C96}"/>
    <dgm:cxn modelId="{7CBDF6C6-3732-4444-B836-E3C416578E95}" srcId="{50C70D37-34BA-4AC6-9FAC-FB441E42EE13}" destId="{DBCB22A9-371F-4A57-B0C7-6596EF1A42C3}" srcOrd="4" destOrd="0" parTransId="{2C29F9D8-7528-4FD4-ADE1-F34BC0ECB2F5}" sibTransId="{3A271AC1-0563-438C-9659-D36D8475FEFD}"/>
    <dgm:cxn modelId="{B0107AC8-0D22-4F23-AE3E-113F92744E0B}" type="presOf" srcId="{38A6317B-580F-4C3B-BCF7-30D30784BF30}" destId="{E393951D-A9F3-41E3-B15E-339FFFBD06D7}" srcOrd="0" destOrd="0" presId="urn:microsoft.com/office/officeart/2005/8/layout/target3"/>
    <dgm:cxn modelId="{7AFC6D83-FF1F-482E-AE8B-0F095C9AAA97}" type="presOf" srcId="{E4DD0AFB-335A-4009-B2DE-E69AAC9AEBF2}" destId="{F4DDCE36-DA77-4428-ABFC-885A8C559DC4}" srcOrd="1" destOrd="0" presId="urn:microsoft.com/office/officeart/2005/8/layout/target3"/>
    <dgm:cxn modelId="{C547B40D-01F6-4EB2-805D-55670CDB23A7}" type="presOf" srcId="{EFE6E5B6-992D-4591-A615-7F979B808856}" destId="{3BB07EE5-A132-4EAB-811B-2CD508C488CA}" srcOrd="1" destOrd="0" presId="urn:microsoft.com/office/officeart/2005/8/layout/target3"/>
    <dgm:cxn modelId="{5AEB58A7-97AD-44BF-8986-CAD09DD83488}" type="presOf" srcId="{C0A36637-BEB9-4C76-9D1C-62922343B8CE}" destId="{3D47DE7C-18CF-4E93-8E4D-E0E4A4E93556}" srcOrd="1" destOrd="0" presId="urn:microsoft.com/office/officeart/2005/8/layout/target3"/>
    <dgm:cxn modelId="{CBC4A2D6-203F-48DE-9A2C-079E72635E05}" type="presOf" srcId="{E4DD0AFB-335A-4009-B2DE-E69AAC9AEBF2}" destId="{4E7B0438-D53F-4DCF-82A8-872E96400751}" srcOrd="0" destOrd="0" presId="urn:microsoft.com/office/officeart/2005/8/layout/target3"/>
    <dgm:cxn modelId="{8E4DCEA4-5492-4949-B44F-85505E925EC8}" type="presOf" srcId="{DBCB22A9-371F-4A57-B0C7-6596EF1A42C3}" destId="{6649C4B3-152C-4F91-8E62-79591A82C20F}" srcOrd="0" destOrd="0" presId="urn:microsoft.com/office/officeart/2005/8/layout/target3"/>
    <dgm:cxn modelId="{4561BB02-AD71-4AB4-93A3-9CDF769559C8}" type="presParOf" srcId="{830479E5-4D8A-41E9-8C25-E60E8FBCEE1A}" destId="{8062408E-DBE6-449B-96FA-63BFA72AB57A}" srcOrd="0" destOrd="0" presId="urn:microsoft.com/office/officeart/2005/8/layout/target3"/>
    <dgm:cxn modelId="{E3D998F4-25D1-4FB3-AF82-876517675002}" type="presParOf" srcId="{830479E5-4D8A-41E9-8C25-E60E8FBCEE1A}" destId="{CCB1D940-E66B-4BC3-B434-2A8C2BB55F10}" srcOrd="1" destOrd="0" presId="urn:microsoft.com/office/officeart/2005/8/layout/target3"/>
    <dgm:cxn modelId="{82C19E82-5667-4C54-80CF-2C757919348D}" type="presParOf" srcId="{830479E5-4D8A-41E9-8C25-E60E8FBCEE1A}" destId="{59ECF007-FA58-4A57-8C8F-B6D06EE4D839}" srcOrd="2" destOrd="0" presId="urn:microsoft.com/office/officeart/2005/8/layout/target3"/>
    <dgm:cxn modelId="{7DCFA4F2-4A9B-4935-9981-8D85F06A8A0D}" type="presParOf" srcId="{830479E5-4D8A-41E9-8C25-E60E8FBCEE1A}" destId="{8B456598-D6A5-4CFA-8F8D-9A026024185B}" srcOrd="3" destOrd="0" presId="urn:microsoft.com/office/officeart/2005/8/layout/target3"/>
    <dgm:cxn modelId="{92E602A4-9E49-4C5E-9705-B1154413D4B5}" type="presParOf" srcId="{830479E5-4D8A-41E9-8C25-E60E8FBCEE1A}" destId="{1842DB81-1031-4CA8-BFC6-BEA8C552FB3E}" srcOrd="4" destOrd="0" presId="urn:microsoft.com/office/officeart/2005/8/layout/target3"/>
    <dgm:cxn modelId="{5DD9D851-66AE-4395-892F-C2346856F8F8}" type="presParOf" srcId="{830479E5-4D8A-41E9-8C25-E60E8FBCEE1A}" destId="{4E7B0438-D53F-4DCF-82A8-872E96400751}" srcOrd="5" destOrd="0" presId="urn:microsoft.com/office/officeart/2005/8/layout/target3"/>
    <dgm:cxn modelId="{ABF8556E-9AE2-4A9C-93E0-1BE27F384E8E}" type="presParOf" srcId="{830479E5-4D8A-41E9-8C25-E60E8FBCEE1A}" destId="{C349C773-B7EA-479B-A0D9-3ABCCC2D0DB0}" srcOrd="6" destOrd="0" presId="urn:microsoft.com/office/officeart/2005/8/layout/target3"/>
    <dgm:cxn modelId="{107339F1-0B07-4136-A351-A800526386CB}" type="presParOf" srcId="{830479E5-4D8A-41E9-8C25-E60E8FBCEE1A}" destId="{7D9E192A-5A24-4A60-958D-598DD9BD8F91}" srcOrd="7" destOrd="0" presId="urn:microsoft.com/office/officeart/2005/8/layout/target3"/>
    <dgm:cxn modelId="{810D37F3-730E-4A4B-85B3-5748AD14D711}" type="presParOf" srcId="{830479E5-4D8A-41E9-8C25-E60E8FBCEE1A}" destId="{0F7657D5-01C3-4A9F-9396-E8747331A007}" srcOrd="8" destOrd="0" presId="urn:microsoft.com/office/officeart/2005/8/layout/target3"/>
    <dgm:cxn modelId="{20EB298F-9B1E-42C3-8FE7-6445604A7096}" type="presParOf" srcId="{830479E5-4D8A-41E9-8C25-E60E8FBCEE1A}" destId="{CD28CA29-7387-4F03-82F2-82AD8EFD2320}" srcOrd="9" destOrd="0" presId="urn:microsoft.com/office/officeart/2005/8/layout/target3"/>
    <dgm:cxn modelId="{8B480C15-3BAE-4294-BF2F-FE2B78873B10}" type="presParOf" srcId="{830479E5-4D8A-41E9-8C25-E60E8FBCEE1A}" destId="{7FF9998E-E9BD-4516-A495-33282948346F}" srcOrd="10" destOrd="0" presId="urn:microsoft.com/office/officeart/2005/8/layout/target3"/>
    <dgm:cxn modelId="{62474042-A212-494D-8286-864A78FE34CC}" type="presParOf" srcId="{830479E5-4D8A-41E9-8C25-E60E8FBCEE1A}" destId="{69E2A0ED-D4A4-4E3B-97D8-F7E913199E82}" srcOrd="11" destOrd="0" presId="urn:microsoft.com/office/officeart/2005/8/layout/target3"/>
    <dgm:cxn modelId="{36A287A7-67A9-4B0C-B2ED-93DF03999BCA}" type="presParOf" srcId="{830479E5-4D8A-41E9-8C25-E60E8FBCEE1A}" destId="{E593EF90-79CB-49B5-B090-D295F2E3E09B}" srcOrd="12" destOrd="0" presId="urn:microsoft.com/office/officeart/2005/8/layout/target3"/>
    <dgm:cxn modelId="{0EE56078-F807-43A6-9D85-A26111C28B31}" type="presParOf" srcId="{830479E5-4D8A-41E9-8C25-E60E8FBCEE1A}" destId="{C0D39830-2B8B-41F8-87A4-AF72B292BFF5}" srcOrd="13" destOrd="0" presId="urn:microsoft.com/office/officeart/2005/8/layout/target3"/>
    <dgm:cxn modelId="{CACE3588-C4EF-4A9B-B240-1AD134BD4D84}" type="presParOf" srcId="{830479E5-4D8A-41E9-8C25-E60E8FBCEE1A}" destId="{6649C4B3-152C-4F91-8E62-79591A82C20F}" srcOrd="14" destOrd="0" presId="urn:microsoft.com/office/officeart/2005/8/layout/target3"/>
    <dgm:cxn modelId="{EA30756A-1549-4D6B-9CFF-8CE24028C9BD}" type="presParOf" srcId="{830479E5-4D8A-41E9-8C25-E60E8FBCEE1A}" destId="{E592FEF9-A711-4412-8408-E8E67C819389}" srcOrd="15" destOrd="0" presId="urn:microsoft.com/office/officeart/2005/8/layout/target3"/>
    <dgm:cxn modelId="{F84A294F-57AA-4E09-AB52-C3A2B45A6364}" type="presParOf" srcId="{830479E5-4D8A-41E9-8C25-E60E8FBCEE1A}" destId="{6CE9B8F6-464E-48C3-9428-6AE8BA0CB272}" srcOrd="16" destOrd="0" presId="urn:microsoft.com/office/officeart/2005/8/layout/target3"/>
    <dgm:cxn modelId="{061FD3AA-BAF3-4C65-956C-D318F8F9E9D6}" type="presParOf" srcId="{830479E5-4D8A-41E9-8C25-E60E8FBCEE1A}" destId="{E393951D-A9F3-41E3-B15E-339FFFBD06D7}" srcOrd="17" destOrd="0" presId="urn:microsoft.com/office/officeart/2005/8/layout/target3"/>
    <dgm:cxn modelId="{0771EEA9-D45C-40B8-A73C-AA998D056A6E}" type="presParOf" srcId="{830479E5-4D8A-41E9-8C25-E60E8FBCEE1A}" destId="{3BB07EE5-A132-4EAB-811B-2CD508C488CA}" srcOrd="18" destOrd="0" presId="urn:microsoft.com/office/officeart/2005/8/layout/target3"/>
    <dgm:cxn modelId="{8705093E-EDBD-45B1-A887-0448DDD69187}" type="presParOf" srcId="{830479E5-4D8A-41E9-8C25-E60E8FBCEE1A}" destId="{F4DDCE36-DA77-4428-ABFC-885A8C559DC4}" srcOrd="19" destOrd="0" presId="urn:microsoft.com/office/officeart/2005/8/layout/target3"/>
    <dgm:cxn modelId="{E70824BA-C270-4370-9248-143A051C9490}" type="presParOf" srcId="{830479E5-4D8A-41E9-8C25-E60E8FBCEE1A}" destId="{3D47DE7C-18CF-4E93-8E4D-E0E4A4E93556}" srcOrd="20" destOrd="0" presId="urn:microsoft.com/office/officeart/2005/8/layout/target3"/>
    <dgm:cxn modelId="{C0CF592C-2B02-49CE-8D66-433DD17C9092}" type="presParOf" srcId="{830479E5-4D8A-41E9-8C25-E60E8FBCEE1A}" destId="{FAC0691C-06E3-43A5-9202-27EF33176F1D}" srcOrd="21" destOrd="0" presId="urn:microsoft.com/office/officeart/2005/8/layout/target3"/>
    <dgm:cxn modelId="{20203841-7656-4FAD-B998-A6A29A783A21}" type="presParOf" srcId="{830479E5-4D8A-41E9-8C25-E60E8FBCEE1A}" destId="{DA770919-289A-4A04-AC4C-08925080AFF1}" srcOrd="22" destOrd="0" presId="urn:microsoft.com/office/officeart/2005/8/layout/target3"/>
    <dgm:cxn modelId="{EC3F45D9-D435-4743-AF06-B17255026BDE}" type="presParOf" srcId="{830479E5-4D8A-41E9-8C25-E60E8FBCEE1A}" destId="{CDD52F29-8DCE-4D08-9F81-931BDC3FF378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994210-9566-4D43-B649-1CBB95F9C3A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92A6BA2-8EC0-45E8-92BD-69A16906A2F6}">
      <dgm:prSet/>
      <dgm:spPr/>
      <dgm:t>
        <a:bodyPr/>
        <a:lstStyle/>
        <a:p>
          <a:pPr rtl="0"/>
          <a:r>
            <a:rPr lang="hr-HR" b="0" smtClean="0"/>
            <a:t>Prezentacija za učenike</a:t>
          </a:r>
          <a:endParaRPr lang="hr-HR"/>
        </a:p>
      </dgm:t>
    </dgm:pt>
    <dgm:pt modelId="{7DEDB0AF-E57B-4D59-AE08-8B2D5D5D96E6}" type="parTrans" cxnId="{57783E3B-4605-41AC-8F13-A93A494CE356}">
      <dgm:prSet/>
      <dgm:spPr/>
      <dgm:t>
        <a:bodyPr/>
        <a:lstStyle/>
        <a:p>
          <a:endParaRPr lang="hr-HR"/>
        </a:p>
      </dgm:t>
    </dgm:pt>
    <dgm:pt modelId="{F2083579-7C3F-4610-B528-77CC1312CD77}" type="sibTrans" cxnId="{57783E3B-4605-41AC-8F13-A93A494CE356}">
      <dgm:prSet/>
      <dgm:spPr/>
      <dgm:t>
        <a:bodyPr/>
        <a:lstStyle/>
        <a:p>
          <a:endParaRPr lang="hr-HR"/>
        </a:p>
      </dgm:t>
    </dgm:pt>
    <dgm:pt modelId="{903597CD-99EA-4681-AAE5-72BCD6496E46}">
      <dgm:prSet/>
      <dgm:spPr/>
      <dgm:t>
        <a:bodyPr/>
        <a:lstStyle/>
        <a:p>
          <a:pPr rtl="0"/>
          <a:r>
            <a:rPr lang="hr-HR" b="0" dirty="0" smtClean="0"/>
            <a:t>Ispitni koordinator: Damir </a:t>
          </a:r>
          <a:r>
            <a:rPr lang="hr-HR" b="0" dirty="0" err="1" smtClean="0"/>
            <a:t>Žugec</a:t>
          </a:r>
          <a:r>
            <a:rPr lang="hr-HR" b="0" dirty="0" smtClean="0"/>
            <a:t>, prof.</a:t>
          </a:r>
          <a:endParaRPr lang="hr-HR" dirty="0"/>
        </a:p>
      </dgm:t>
    </dgm:pt>
    <dgm:pt modelId="{16A7D767-B727-4E2B-A253-0093D977EE38}" type="parTrans" cxnId="{7DCE5B82-EE95-4087-9C46-59D3E73D6FEE}">
      <dgm:prSet/>
      <dgm:spPr/>
      <dgm:t>
        <a:bodyPr/>
        <a:lstStyle/>
        <a:p>
          <a:endParaRPr lang="hr-HR"/>
        </a:p>
      </dgm:t>
    </dgm:pt>
    <dgm:pt modelId="{35FE14AF-7195-4919-9B2D-0D06A75436F8}" type="sibTrans" cxnId="{7DCE5B82-EE95-4087-9C46-59D3E73D6FEE}">
      <dgm:prSet/>
      <dgm:spPr/>
      <dgm:t>
        <a:bodyPr/>
        <a:lstStyle/>
        <a:p>
          <a:endParaRPr lang="hr-HR"/>
        </a:p>
      </dgm:t>
    </dgm:pt>
    <dgm:pt modelId="{D0567E4C-A284-4BCB-B28A-F7F154FB8A80}" type="pres">
      <dgm:prSet presAssocID="{B6994210-9566-4D43-B649-1CBB95F9C3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437254F-78A9-45A8-B473-809F1A44F950}" type="pres">
      <dgm:prSet presAssocID="{892A6BA2-8EC0-45E8-92BD-69A16906A2F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EE72BEF-4C75-45BC-8C1D-39DE70DB7D32}" type="pres">
      <dgm:prSet presAssocID="{F2083579-7C3F-4610-B528-77CC1312CD77}" presName="spacer" presStyleCnt="0"/>
      <dgm:spPr/>
    </dgm:pt>
    <dgm:pt modelId="{2E869A66-8762-4762-8E1B-1074B70A32C8}" type="pres">
      <dgm:prSet presAssocID="{903597CD-99EA-4681-AAE5-72BCD6496E4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DCE5B82-EE95-4087-9C46-59D3E73D6FEE}" srcId="{B6994210-9566-4D43-B649-1CBB95F9C3A2}" destId="{903597CD-99EA-4681-AAE5-72BCD6496E46}" srcOrd="1" destOrd="0" parTransId="{16A7D767-B727-4E2B-A253-0093D977EE38}" sibTransId="{35FE14AF-7195-4919-9B2D-0D06A75436F8}"/>
    <dgm:cxn modelId="{00834606-05BC-4B19-A99E-DE9A27DEC5E2}" type="presOf" srcId="{B6994210-9566-4D43-B649-1CBB95F9C3A2}" destId="{D0567E4C-A284-4BCB-B28A-F7F154FB8A80}" srcOrd="0" destOrd="0" presId="urn:microsoft.com/office/officeart/2005/8/layout/vList2"/>
    <dgm:cxn modelId="{754132AC-7A55-48F8-A89A-025AC01D4DE9}" type="presOf" srcId="{903597CD-99EA-4681-AAE5-72BCD6496E46}" destId="{2E869A66-8762-4762-8E1B-1074B70A32C8}" srcOrd="0" destOrd="0" presId="urn:microsoft.com/office/officeart/2005/8/layout/vList2"/>
    <dgm:cxn modelId="{57783E3B-4605-41AC-8F13-A93A494CE356}" srcId="{B6994210-9566-4D43-B649-1CBB95F9C3A2}" destId="{892A6BA2-8EC0-45E8-92BD-69A16906A2F6}" srcOrd="0" destOrd="0" parTransId="{7DEDB0AF-E57B-4D59-AE08-8B2D5D5D96E6}" sibTransId="{F2083579-7C3F-4610-B528-77CC1312CD77}"/>
    <dgm:cxn modelId="{732917DC-9D5A-48A9-8E95-9923A81DA6A9}" type="presOf" srcId="{892A6BA2-8EC0-45E8-92BD-69A16906A2F6}" destId="{C437254F-78A9-45A8-B473-809F1A44F950}" srcOrd="0" destOrd="0" presId="urn:microsoft.com/office/officeart/2005/8/layout/vList2"/>
    <dgm:cxn modelId="{6E0712EA-877C-4FB5-AF94-0DE39DA07121}" type="presParOf" srcId="{D0567E4C-A284-4BCB-B28A-F7F154FB8A80}" destId="{C437254F-78A9-45A8-B473-809F1A44F950}" srcOrd="0" destOrd="0" presId="urn:microsoft.com/office/officeart/2005/8/layout/vList2"/>
    <dgm:cxn modelId="{99CFF4FE-59BF-421D-8D07-0FD944AC5D00}" type="presParOf" srcId="{D0567E4C-A284-4BCB-B28A-F7F154FB8A80}" destId="{FEE72BEF-4C75-45BC-8C1D-39DE70DB7D32}" srcOrd="1" destOrd="0" presId="urn:microsoft.com/office/officeart/2005/8/layout/vList2"/>
    <dgm:cxn modelId="{7BC3E274-6330-49C0-9EF1-6BB98D3D1B95}" type="presParOf" srcId="{D0567E4C-A284-4BCB-B28A-F7F154FB8A80}" destId="{2E869A66-8762-4762-8E1B-1074B70A32C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3417A9B-BDFE-4E25-A6A5-602C7517AA0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4EFB0426-62FA-4858-B30A-2301D16B048C}">
      <dgm:prSet/>
      <dgm:spPr/>
      <dgm:t>
        <a:bodyPr/>
        <a:lstStyle/>
        <a:p>
          <a:pPr rtl="0"/>
          <a:r>
            <a:rPr lang="hr-HR" b="1" baseline="0" smtClean="0"/>
            <a:t>Hvala na pozornosti!</a:t>
          </a:r>
          <a:endParaRPr lang="hr-HR"/>
        </a:p>
      </dgm:t>
    </dgm:pt>
    <dgm:pt modelId="{4E498AC1-1A62-4FA7-AE7F-3A757BC663EC}" type="parTrans" cxnId="{9CAFD515-95AE-4F65-8C10-0143D0566196}">
      <dgm:prSet/>
      <dgm:spPr/>
      <dgm:t>
        <a:bodyPr/>
        <a:lstStyle/>
        <a:p>
          <a:endParaRPr lang="hr-HR"/>
        </a:p>
      </dgm:t>
    </dgm:pt>
    <dgm:pt modelId="{028BA772-FF11-494E-9458-2561CA0C18CB}" type="sibTrans" cxnId="{9CAFD515-95AE-4F65-8C10-0143D0566196}">
      <dgm:prSet/>
      <dgm:spPr/>
      <dgm:t>
        <a:bodyPr/>
        <a:lstStyle/>
        <a:p>
          <a:endParaRPr lang="hr-HR"/>
        </a:p>
      </dgm:t>
    </dgm:pt>
    <dgm:pt modelId="{A007361D-FC64-47EF-ADA0-092E6127F1FB}" type="pres">
      <dgm:prSet presAssocID="{53417A9B-BDFE-4E25-A6A5-602C7517AA0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70F766A-6665-4DAA-9BD1-E48F7D7A1639}" type="pres">
      <dgm:prSet presAssocID="{53417A9B-BDFE-4E25-A6A5-602C7517AA0D}" presName="arrow" presStyleLbl="bgShp" presStyleIdx="0" presStyleCnt="1"/>
      <dgm:spPr/>
    </dgm:pt>
    <dgm:pt modelId="{2D4E2438-0F7A-4D48-8109-1B2C49A809F6}" type="pres">
      <dgm:prSet presAssocID="{53417A9B-BDFE-4E25-A6A5-602C7517AA0D}" presName="linearProcess" presStyleCnt="0"/>
      <dgm:spPr/>
    </dgm:pt>
    <dgm:pt modelId="{FDE29B21-DC4A-4C26-9BF6-71521F18ABE2}" type="pres">
      <dgm:prSet presAssocID="{4EFB0426-62FA-4858-B30A-2301D16B048C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AFD515-95AE-4F65-8C10-0143D0566196}" srcId="{53417A9B-BDFE-4E25-A6A5-602C7517AA0D}" destId="{4EFB0426-62FA-4858-B30A-2301D16B048C}" srcOrd="0" destOrd="0" parTransId="{4E498AC1-1A62-4FA7-AE7F-3A757BC663EC}" sibTransId="{028BA772-FF11-494E-9458-2561CA0C18CB}"/>
    <dgm:cxn modelId="{1313B766-CDB3-45C1-ADA7-21D5F2A0A8D8}" type="presOf" srcId="{53417A9B-BDFE-4E25-A6A5-602C7517AA0D}" destId="{A007361D-FC64-47EF-ADA0-092E6127F1FB}" srcOrd="0" destOrd="0" presId="urn:microsoft.com/office/officeart/2005/8/layout/hProcess9"/>
    <dgm:cxn modelId="{717F3FD2-98BB-43AF-A290-AE98DC59E77C}" type="presOf" srcId="{4EFB0426-62FA-4858-B30A-2301D16B048C}" destId="{FDE29B21-DC4A-4C26-9BF6-71521F18ABE2}" srcOrd="0" destOrd="0" presId="urn:microsoft.com/office/officeart/2005/8/layout/hProcess9"/>
    <dgm:cxn modelId="{0E9B32BE-FB0E-441B-8436-4FA8B8DB15B7}" type="presParOf" srcId="{A007361D-FC64-47EF-ADA0-092E6127F1FB}" destId="{370F766A-6665-4DAA-9BD1-E48F7D7A1639}" srcOrd="0" destOrd="0" presId="urn:microsoft.com/office/officeart/2005/8/layout/hProcess9"/>
    <dgm:cxn modelId="{1C316A74-E6C6-48CA-BAE2-AA150D670C2D}" type="presParOf" srcId="{A007361D-FC64-47EF-ADA0-092E6127F1FB}" destId="{2D4E2438-0F7A-4D48-8109-1B2C49A809F6}" srcOrd="1" destOrd="0" presId="urn:microsoft.com/office/officeart/2005/8/layout/hProcess9"/>
    <dgm:cxn modelId="{3CA36F3C-BAD6-495E-834F-776DCF94FE7E}" type="presParOf" srcId="{2D4E2438-0F7A-4D48-8109-1B2C49A809F6}" destId="{FDE29B21-DC4A-4C26-9BF6-71521F18ABE2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CF790C-3637-41A0-B7F9-1B5A65F809F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5CB88E7A-6508-41FE-8DB4-7E556D7EA8E4}">
      <dgm:prSet/>
      <dgm:spPr/>
      <dgm:t>
        <a:bodyPr/>
        <a:lstStyle/>
        <a:p>
          <a:pPr rtl="0"/>
          <a:r>
            <a:rPr lang="hr-HR" smtClean="0"/>
            <a:t>Državna matura je skup ispita iz općeobrazovnih predmeta koji se polažu ili mogu polagati na kraju školovanja u </a:t>
          </a:r>
          <a:r>
            <a:rPr lang="hr-HR" b="1" smtClean="0"/>
            <a:t>gimnazijama</a:t>
          </a:r>
          <a:r>
            <a:rPr lang="hr-HR" smtClean="0"/>
            <a:t> i </a:t>
          </a:r>
          <a:r>
            <a:rPr lang="hr-HR" b="1" smtClean="0"/>
            <a:t>četverogodišnjim strukovnim školama</a:t>
          </a:r>
          <a:r>
            <a:rPr lang="hr-HR" smtClean="0"/>
            <a:t>.</a:t>
          </a:r>
          <a:endParaRPr lang="hr-HR"/>
        </a:p>
      </dgm:t>
    </dgm:pt>
    <dgm:pt modelId="{96708662-0F84-481A-BC46-4C1DF4D04FD4}" type="parTrans" cxnId="{07E94820-42C3-4A53-8B6D-2809D9AAB8F3}">
      <dgm:prSet/>
      <dgm:spPr/>
      <dgm:t>
        <a:bodyPr/>
        <a:lstStyle/>
        <a:p>
          <a:endParaRPr lang="hr-HR"/>
        </a:p>
      </dgm:t>
    </dgm:pt>
    <dgm:pt modelId="{673E56B0-DCDA-4200-99FC-C8DABFED2B2F}" type="sibTrans" cxnId="{07E94820-42C3-4A53-8B6D-2809D9AAB8F3}">
      <dgm:prSet/>
      <dgm:spPr/>
      <dgm:t>
        <a:bodyPr/>
        <a:lstStyle/>
        <a:p>
          <a:endParaRPr lang="hr-HR"/>
        </a:p>
      </dgm:t>
    </dgm:pt>
    <dgm:pt modelId="{F33935BC-C608-4895-B9C6-DDD978F0D5A0}">
      <dgm:prSet/>
      <dgm:spPr/>
      <dgm:t>
        <a:bodyPr/>
        <a:lstStyle/>
        <a:p>
          <a:pPr rtl="0"/>
          <a:r>
            <a:rPr lang="hr-HR" dirty="0" smtClean="0"/>
            <a:t>Srednje obrazovanje učenika gimnazijskih programa </a:t>
          </a:r>
          <a:r>
            <a:rPr lang="hr-HR" b="1" dirty="0" smtClean="0"/>
            <a:t>završava</a:t>
          </a:r>
          <a:r>
            <a:rPr lang="hr-HR" dirty="0" smtClean="0"/>
            <a:t> polaganjem državne mature.</a:t>
          </a:r>
          <a:endParaRPr lang="hr-HR" dirty="0"/>
        </a:p>
      </dgm:t>
    </dgm:pt>
    <dgm:pt modelId="{BDEFB6B6-887A-48BB-828B-8D44FCE00C8F}" type="parTrans" cxnId="{7AC7AF3D-29D4-4B8A-B261-F13CCA3B945D}">
      <dgm:prSet/>
      <dgm:spPr/>
      <dgm:t>
        <a:bodyPr/>
        <a:lstStyle/>
        <a:p>
          <a:endParaRPr lang="hr-HR"/>
        </a:p>
      </dgm:t>
    </dgm:pt>
    <dgm:pt modelId="{1311AC25-C482-43A7-8447-23E6C532F5E7}" type="sibTrans" cxnId="{7AC7AF3D-29D4-4B8A-B261-F13CCA3B945D}">
      <dgm:prSet/>
      <dgm:spPr/>
      <dgm:t>
        <a:bodyPr/>
        <a:lstStyle/>
        <a:p>
          <a:endParaRPr lang="hr-HR"/>
        </a:p>
      </dgm:t>
    </dgm:pt>
    <dgm:pt modelId="{C01E48B9-48CE-4F8F-AAAF-C8882EB53008}">
      <dgm:prSet/>
      <dgm:spPr/>
      <dgm:t>
        <a:bodyPr/>
        <a:lstStyle/>
        <a:p>
          <a:pPr rtl="0"/>
          <a:r>
            <a:rPr lang="hr-HR" dirty="0" smtClean="0"/>
            <a:t>Ispite državne mature mogu polagati i učenici u </a:t>
          </a:r>
          <a:r>
            <a:rPr lang="hr-HR" b="1" dirty="0" smtClean="0"/>
            <a:t>strukovnim</a:t>
          </a:r>
          <a:r>
            <a:rPr lang="hr-HR" dirty="0" smtClean="0"/>
            <a:t> i umjetničkim programima obrazovanja, koji traju najmanje četiri godine i čije srednje obrazovanje završava izradbom i obranom završnoga rada u organizaciji i provedbi škole. </a:t>
          </a:r>
          <a:endParaRPr lang="hr-HR" dirty="0"/>
        </a:p>
      </dgm:t>
    </dgm:pt>
    <dgm:pt modelId="{141E21B0-BB2D-4B0E-BB79-940DC2D32DC5}" type="parTrans" cxnId="{B4B9FBC0-F184-4745-A192-4C853E7933C7}">
      <dgm:prSet/>
      <dgm:spPr/>
      <dgm:t>
        <a:bodyPr/>
        <a:lstStyle/>
        <a:p>
          <a:endParaRPr lang="hr-HR"/>
        </a:p>
      </dgm:t>
    </dgm:pt>
    <dgm:pt modelId="{418D0145-A367-42D4-8D94-BC46A2FE908B}" type="sibTrans" cxnId="{B4B9FBC0-F184-4745-A192-4C853E7933C7}">
      <dgm:prSet/>
      <dgm:spPr/>
      <dgm:t>
        <a:bodyPr/>
        <a:lstStyle/>
        <a:p>
          <a:endParaRPr lang="hr-HR"/>
        </a:p>
      </dgm:t>
    </dgm:pt>
    <dgm:pt modelId="{737F6E5A-31FA-403F-A65B-888413A50E0B}" type="pres">
      <dgm:prSet presAssocID="{4ECF790C-3637-41A0-B7F9-1B5A65F809F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CEF6ADC-A62D-48A5-910B-49D0D6C89278}" type="pres">
      <dgm:prSet presAssocID="{5CB88E7A-6508-41FE-8DB4-7E556D7EA8E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8694AD-8FF7-493C-8102-FE6527DEBA8C}" type="pres">
      <dgm:prSet presAssocID="{673E56B0-DCDA-4200-99FC-C8DABFED2B2F}" presName="spacer" presStyleCnt="0"/>
      <dgm:spPr/>
    </dgm:pt>
    <dgm:pt modelId="{CBFE074B-514C-4F79-BE1C-D85BE3920895}" type="pres">
      <dgm:prSet presAssocID="{F33935BC-C608-4895-B9C6-DDD978F0D5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8CD5452-95C8-475C-BCAC-9D71EF9D8A24}" type="pres">
      <dgm:prSet presAssocID="{1311AC25-C482-43A7-8447-23E6C532F5E7}" presName="spacer" presStyleCnt="0"/>
      <dgm:spPr/>
    </dgm:pt>
    <dgm:pt modelId="{55FBFFD4-7D28-417E-980C-A19105CEFB28}" type="pres">
      <dgm:prSet presAssocID="{C01E48B9-48CE-4F8F-AAAF-C8882EB530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7E94820-42C3-4A53-8B6D-2809D9AAB8F3}" srcId="{4ECF790C-3637-41A0-B7F9-1B5A65F809F7}" destId="{5CB88E7A-6508-41FE-8DB4-7E556D7EA8E4}" srcOrd="0" destOrd="0" parTransId="{96708662-0F84-481A-BC46-4C1DF4D04FD4}" sibTransId="{673E56B0-DCDA-4200-99FC-C8DABFED2B2F}"/>
    <dgm:cxn modelId="{49EBBB6D-31B3-4B61-8B20-52EC9C2D681C}" type="presOf" srcId="{5CB88E7A-6508-41FE-8DB4-7E556D7EA8E4}" destId="{ECEF6ADC-A62D-48A5-910B-49D0D6C89278}" srcOrd="0" destOrd="0" presId="urn:microsoft.com/office/officeart/2005/8/layout/vList2"/>
    <dgm:cxn modelId="{378D0554-F7D2-484B-AFF8-1E4763239782}" type="presOf" srcId="{C01E48B9-48CE-4F8F-AAAF-C8882EB53008}" destId="{55FBFFD4-7D28-417E-980C-A19105CEFB28}" srcOrd="0" destOrd="0" presId="urn:microsoft.com/office/officeart/2005/8/layout/vList2"/>
    <dgm:cxn modelId="{7AC7AF3D-29D4-4B8A-B261-F13CCA3B945D}" srcId="{4ECF790C-3637-41A0-B7F9-1B5A65F809F7}" destId="{F33935BC-C608-4895-B9C6-DDD978F0D5A0}" srcOrd="1" destOrd="0" parTransId="{BDEFB6B6-887A-48BB-828B-8D44FCE00C8F}" sibTransId="{1311AC25-C482-43A7-8447-23E6C532F5E7}"/>
    <dgm:cxn modelId="{5067006B-B011-4B61-BC83-E033AA967936}" type="presOf" srcId="{4ECF790C-3637-41A0-B7F9-1B5A65F809F7}" destId="{737F6E5A-31FA-403F-A65B-888413A50E0B}" srcOrd="0" destOrd="0" presId="urn:microsoft.com/office/officeart/2005/8/layout/vList2"/>
    <dgm:cxn modelId="{2B7067BD-1F16-4EA6-BE9D-3989C59B74E1}" type="presOf" srcId="{F33935BC-C608-4895-B9C6-DDD978F0D5A0}" destId="{CBFE074B-514C-4F79-BE1C-D85BE3920895}" srcOrd="0" destOrd="0" presId="urn:microsoft.com/office/officeart/2005/8/layout/vList2"/>
    <dgm:cxn modelId="{B4B9FBC0-F184-4745-A192-4C853E7933C7}" srcId="{4ECF790C-3637-41A0-B7F9-1B5A65F809F7}" destId="{C01E48B9-48CE-4F8F-AAAF-C8882EB53008}" srcOrd="2" destOrd="0" parTransId="{141E21B0-BB2D-4B0E-BB79-940DC2D32DC5}" sibTransId="{418D0145-A367-42D4-8D94-BC46A2FE908B}"/>
    <dgm:cxn modelId="{F52E75DA-2BFF-407A-AFB0-4AF7894F7235}" type="presParOf" srcId="{737F6E5A-31FA-403F-A65B-888413A50E0B}" destId="{ECEF6ADC-A62D-48A5-910B-49D0D6C89278}" srcOrd="0" destOrd="0" presId="urn:microsoft.com/office/officeart/2005/8/layout/vList2"/>
    <dgm:cxn modelId="{4A913F04-1E0E-436F-9047-B4353014EB2C}" type="presParOf" srcId="{737F6E5A-31FA-403F-A65B-888413A50E0B}" destId="{4B8694AD-8FF7-493C-8102-FE6527DEBA8C}" srcOrd="1" destOrd="0" presId="urn:microsoft.com/office/officeart/2005/8/layout/vList2"/>
    <dgm:cxn modelId="{7E7BB4BC-8171-4272-9F97-7D23867193F5}" type="presParOf" srcId="{737F6E5A-31FA-403F-A65B-888413A50E0B}" destId="{CBFE074B-514C-4F79-BE1C-D85BE3920895}" srcOrd="2" destOrd="0" presId="urn:microsoft.com/office/officeart/2005/8/layout/vList2"/>
    <dgm:cxn modelId="{7219C867-DBC0-4EE9-B618-F00859394901}" type="presParOf" srcId="{737F6E5A-31FA-403F-A65B-888413A50E0B}" destId="{B8CD5452-95C8-475C-BCAC-9D71EF9D8A24}" srcOrd="3" destOrd="0" presId="urn:microsoft.com/office/officeart/2005/8/layout/vList2"/>
    <dgm:cxn modelId="{878F4ED7-2C44-47B5-962D-8E1E2143F57D}" type="presParOf" srcId="{737F6E5A-31FA-403F-A65B-888413A50E0B}" destId="{55FBFFD4-7D28-417E-980C-A19105CEFB2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008923-0F1F-442D-A228-E9CD08AB933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BFEC104-9897-4212-ADB1-F8B8AD02C237}">
      <dgm:prSet/>
      <dgm:spPr/>
      <dgm:t>
        <a:bodyPr/>
        <a:lstStyle/>
        <a:p>
          <a:pPr rtl="0"/>
          <a:r>
            <a:rPr lang="hr-HR" dirty="0" smtClean="0"/>
            <a:t>Ispiti se polažu u isto vrijeme, pod jednakim uvjetima i kriterijima za sve.</a:t>
          </a:r>
          <a:endParaRPr lang="hr-HR" dirty="0"/>
        </a:p>
      </dgm:t>
    </dgm:pt>
    <dgm:pt modelId="{6A5BAB5C-6096-4242-AD1C-BEBA42365E37}" type="parTrans" cxnId="{B694AA1E-E45D-4EC1-8A48-61FDDE1F240D}">
      <dgm:prSet/>
      <dgm:spPr/>
      <dgm:t>
        <a:bodyPr/>
        <a:lstStyle/>
        <a:p>
          <a:endParaRPr lang="hr-HR"/>
        </a:p>
      </dgm:t>
    </dgm:pt>
    <dgm:pt modelId="{3729BA5D-3915-4D2F-93DF-337D8A4868A8}" type="sibTrans" cxnId="{B694AA1E-E45D-4EC1-8A48-61FDDE1F240D}">
      <dgm:prSet/>
      <dgm:spPr/>
      <dgm:t>
        <a:bodyPr/>
        <a:lstStyle/>
        <a:p>
          <a:endParaRPr lang="hr-HR"/>
        </a:p>
      </dgm:t>
    </dgm:pt>
    <dgm:pt modelId="{C35322CB-5DFA-497B-B49A-9E04462ED9F3}">
      <dgm:prSet/>
      <dgm:spPr/>
      <dgm:t>
        <a:bodyPr/>
        <a:lstStyle/>
        <a:p>
          <a:pPr rtl="0"/>
          <a:r>
            <a:rPr lang="hr-HR" smtClean="0"/>
            <a:t>Državnu maturu provodi Nacionalni centar za vanjsko vrednovanje u suradnji sa školama. </a:t>
          </a:r>
          <a:endParaRPr lang="hr-HR"/>
        </a:p>
      </dgm:t>
    </dgm:pt>
    <dgm:pt modelId="{C2BDD27C-D474-44BE-84D5-35307C9B7B67}" type="parTrans" cxnId="{CD9D8EE8-8D63-4AC7-9957-6F6C3763BDF1}">
      <dgm:prSet/>
      <dgm:spPr/>
      <dgm:t>
        <a:bodyPr/>
        <a:lstStyle/>
        <a:p>
          <a:endParaRPr lang="hr-HR"/>
        </a:p>
      </dgm:t>
    </dgm:pt>
    <dgm:pt modelId="{0DA53275-61F1-4E0B-AD85-8592D1A78662}" type="sibTrans" cxnId="{CD9D8EE8-8D63-4AC7-9957-6F6C3763BDF1}">
      <dgm:prSet/>
      <dgm:spPr/>
      <dgm:t>
        <a:bodyPr/>
        <a:lstStyle/>
        <a:p>
          <a:endParaRPr lang="hr-HR"/>
        </a:p>
      </dgm:t>
    </dgm:pt>
    <dgm:pt modelId="{4D071354-7B47-4045-B4DF-D35E8DC50749}">
      <dgm:prSet/>
      <dgm:spPr/>
      <dgm:t>
        <a:bodyPr/>
        <a:lstStyle/>
        <a:p>
          <a:pPr rtl="0"/>
          <a:r>
            <a:rPr lang="hr-HR" dirty="0" smtClean="0">
              <a:hlinkClick xmlns:r="http://schemas.openxmlformats.org/officeDocument/2006/relationships" r:id="rId1"/>
            </a:rPr>
            <a:t>www.ncvvo.hr</a:t>
          </a:r>
          <a:endParaRPr lang="hr-HR" dirty="0"/>
        </a:p>
      </dgm:t>
    </dgm:pt>
    <dgm:pt modelId="{35E43114-6101-4EA6-9D11-9EF9F2C1225F}" type="parTrans" cxnId="{472FD4A9-67B1-45DD-8A64-5FAF6F08D45D}">
      <dgm:prSet/>
      <dgm:spPr/>
      <dgm:t>
        <a:bodyPr/>
        <a:lstStyle/>
        <a:p>
          <a:endParaRPr lang="hr-HR"/>
        </a:p>
      </dgm:t>
    </dgm:pt>
    <dgm:pt modelId="{92B8AE02-7A94-4BF8-9867-1663F7BEA98C}" type="sibTrans" cxnId="{472FD4A9-67B1-45DD-8A64-5FAF6F08D45D}">
      <dgm:prSet/>
      <dgm:spPr/>
      <dgm:t>
        <a:bodyPr/>
        <a:lstStyle/>
        <a:p>
          <a:endParaRPr lang="hr-HR"/>
        </a:p>
      </dgm:t>
    </dgm:pt>
    <dgm:pt modelId="{83612B9F-1BA0-475B-A0BE-04554ACBC44A}" type="pres">
      <dgm:prSet presAssocID="{9A008923-0F1F-442D-A228-E9CD08AB933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6CBF756-DFE1-41C2-9C88-BFD3EF338871}" type="pres">
      <dgm:prSet presAssocID="{2BFEC104-9897-4212-ADB1-F8B8AD02C237}" presName="circle1" presStyleLbl="node1" presStyleIdx="0" presStyleCnt="2"/>
      <dgm:spPr/>
    </dgm:pt>
    <dgm:pt modelId="{C30D3926-FFA2-42C9-AD38-9A1EC81417C0}" type="pres">
      <dgm:prSet presAssocID="{2BFEC104-9897-4212-ADB1-F8B8AD02C237}" presName="space" presStyleCnt="0"/>
      <dgm:spPr/>
    </dgm:pt>
    <dgm:pt modelId="{882307FD-568F-4DFC-97C9-FA462E64DDBF}" type="pres">
      <dgm:prSet presAssocID="{2BFEC104-9897-4212-ADB1-F8B8AD02C237}" presName="rect1" presStyleLbl="alignAcc1" presStyleIdx="0" presStyleCnt="2" custLinFactNeighborX="-1020"/>
      <dgm:spPr/>
      <dgm:t>
        <a:bodyPr/>
        <a:lstStyle/>
        <a:p>
          <a:endParaRPr lang="hr-HR"/>
        </a:p>
      </dgm:t>
    </dgm:pt>
    <dgm:pt modelId="{FFCA5FDB-300D-4CF5-8462-84454EB56187}" type="pres">
      <dgm:prSet presAssocID="{C35322CB-5DFA-497B-B49A-9E04462ED9F3}" presName="vertSpace2" presStyleLbl="node1" presStyleIdx="0" presStyleCnt="2"/>
      <dgm:spPr/>
    </dgm:pt>
    <dgm:pt modelId="{5031B30D-0BDA-41D5-8A93-BA5C0C8679D6}" type="pres">
      <dgm:prSet presAssocID="{C35322CB-5DFA-497B-B49A-9E04462ED9F3}" presName="circle2" presStyleLbl="node1" presStyleIdx="1" presStyleCnt="2"/>
      <dgm:spPr/>
    </dgm:pt>
    <dgm:pt modelId="{11492627-7828-413E-8D77-37617D1F7534}" type="pres">
      <dgm:prSet presAssocID="{C35322CB-5DFA-497B-B49A-9E04462ED9F3}" presName="rect2" presStyleLbl="alignAcc1" presStyleIdx="1" presStyleCnt="2" custScaleX="100000" custLinFactNeighborX="-1128" custLinFactNeighborY="361"/>
      <dgm:spPr/>
      <dgm:t>
        <a:bodyPr/>
        <a:lstStyle/>
        <a:p>
          <a:endParaRPr lang="hr-HR"/>
        </a:p>
      </dgm:t>
    </dgm:pt>
    <dgm:pt modelId="{7A60D43C-1468-459F-99DF-1F40EA0F6F66}" type="pres">
      <dgm:prSet presAssocID="{2BFEC104-9897-4212-ADB1-F8B8AD02C237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77CD99-1030-41A3-9B7E-77F42F90940A}" type="pres">
      <dgm:prSet presAssocID="{2BFEC104-9897-4212-ADB1-F8B8AD02C237}" presName="rect1ChTx" presStyleLbl="alignAcc1" presStyleIdx="1" presStyleCnt="2">
        <dgm:presLayoutVars>
          <dgm:bulletEnabled val="1"/>
        </dgm:presLayoutVars>
      </dgm:prSet>
      <dgm:spPr/>
    </dgm:pt>
    <dgm:pt modelId="{652FD52D-70D2-49D8-8F41-C15C769A3E91}" type="pres">
      <dgm:prSet presAssocID="{C35322CB-5DFA-497B-B49A-9E04462ED9F3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71BB9B5-2126-4D5B-8BF4-A578FA374FC3}" type="pres">
      <dgm:prSet presAssocID="{C35322CB-5DFA-497B-B49A-9E04462ED9F3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57B520C-BD7B-4FA1-BCEF-6A8AFE623E88}" type="presOf" srcId="{C35322CB-5DFA-497B-B49A-9E04462ED9F3}" destId="{11492627-7828-413E-8D77-37617D1F7534}" srcOrd="0" destOrd="0" presId="urn:microsoft.com/office/officeart/2005/8/layout/target3"/>
    <dgm:cxn modelId="{02D2A216-405C-4BE9-96FD-C94E09D799C8}" type="presOf" srcId="{2BFEC104-9897-4212-ADB1-F8B8AD02C237}" destId="{7A60D43C-1468-459F-99DF-1F40EA0F6F66}" srcOrd="1" destOrd="0" presId="urn:microsoft.com/office/officeart/2005/8/layout/target3"/>
    <dgm:cxn modelId="{472FD4A9-67B1-45DD-8A64-5FAF6F08D45D}" srcId="{C35322CB-5DFA-497B-B49A-9E04462ED9F3}" destId="{4D071354-7B47-4045-B4DF-D35E8DC50749}" srcOrd="0" destOrd="0" parTransId="{35E43114-6101-4EA6-9D11-9EF9F2C1225F}" sibTransId="{92B8AE02-7A94-4BF8-9867-1663F7BEA98C}"/>
    <dgm:cxn modelId="{CD9D8EE8-8D63-4AC7-9957-6F6C3763BDF1}" srcId="{9A008923-0F1F-442D-A228-E9CD08AB933C}" destId="{C35322CB-5DFA-497B-B49A-9E04462ED9F3}" srcOrd="1" destOrd="0" parTransId="{C2BDD27C-D474-44BE-84D5-35307C9B7B67}" sibTransId="{0DA53275-61F1-4E0B-AD85-8592D1A78662}"/>
    <dgm:cxn modelId="{DE799D9D-8FF1-48C6-97B5-C33C98B02B52}" type="presOf" srcId="{C35322CB-5DFA-497B-B49A-9E04462ED9F3}" destId="{652FD52D-70D2-49D8-8F41-C15C769A3E91}" srcOrd="1" destOrd="0" presId="urn:microsoft.com/office/officeart/2005/8/layout/target3"/>
    <dgm:cxn modelId="{F76C1DA6-D93D-40BF-90BD-CA9E3BA54EC2}" type="presOf" srcId="{9A008923-0F1F-442D-A228-E9CD08AB933C}" destId="{83612B9F-1BA0-475B-A0BE-04554ACBC44A}" srcOrd="0" destOrd="0" presId="urn:microsoft.com/office/officeart/2005/8/layout/target3"/>
    <dgm:cxn modelId="{B694AA1E-E45D-4EC1-8A48-61FDDE1F240D}" srcId="{9A008923-0F1F-442D-A228-E9CD08AB933C}" destId="{2BFEC104-9897-4212-ADB1-F8B8AD02C237}" srcOrd="0" destOrd="0" parTransId="{6A5BAB5C-6096-4242-AD1C-BEBA42365E37}" sibTransId="{3729BA5D-3915-4D2F-93DF-337D8A4868A8}"/>
    <dgm:cxn modelId="{5677C1C7-9437-4286-9C86-6E2330B53C24}" type="presOf" srcId="{4D071354-7B47-4045-B4DF-D35E8DC50749}" destId="{371BB9B5-2126-4D5B-8BF4-A578FA374FC3}" srcOrd="0" destOrd="0" presId="urn:microsoft.com/office/officeart/2005/8/layout/target3"/>
    <dgm:cxn modelId="{4D91CEBB-8AA9-48F7-B43D-E5395885753A}" type="presOf" srcId="{2BFEC104-9897-4212-ADB1-F8B8AD02C237}" destId="{882307FD-568F-4DFC-97C9-FA462E64DDBF}" srcOrd="0" destOrd="0" presId="urn:microsoft.com/office/officeart/2005/8/layout/target3"/>
    <dgm:cxn modelId="{73693E9A-D537-45E7-9BBE-D577A7A9A2B6}" type="presParOf" srcId="{83612B9F-1BA0-475B-A0BE-04554ACBC44A}" destId="{86CBF756-DFE1-41C2-9C88-BFD3EF338871}" srcOrd="0" destOrd="0" presId="urn:microsoft.com/office/officeart/2005/8/layout/target3"/>
    <dgm:cxn modelId="{01268137-9710-47D7-A7CF-3FE7384D2170}" type="presParOf" srcId="{83612B9F-1BA0-475B-A0BE-04554ACBC44A}" destId="{C30D3926-FFA2-42C9-AD38-9A1EC81417C0}" srcOrd="1" destOrd="0" presId="urn:microsoft.com/office/officeart/2005/8/layout/target3"/>
    <dgm:cxn modelId="{227C5FCD-15CF-4664-A49B-2CD6B9139E0F}" type="presParOf" srcId="{83612B9F-1BA0-475B-A0BE-04554ACBC44A}" destId="{882307FD-568F-4DFC-97C9-FA462E64DDBF}" srcOrd="2" destOrd="0" presId="urn:microsoft.com/office/officeart/2005/8/layout/target3"/>
    <dgm:cxn modelId="{F86B5717-CB0F-404E-9EBC-59B5C25A40B0}" type="presParOf" srcId="{83612B9F-1BA0-475B-A0BE-04554ACBC44A}" destId="{FFCA5FDB-300D-4CF5-8462-84454EB56187}" srcOrd="3" destOrd="0" presId="urn:microsoft.com/office/officeart/2005/8/layout/target3"/>
    <dgm:cxn modelId="{2AC29FE3-69C1-45A7-8572-A8376CF98E46}" type="presParOf" srcId="{83612B9F-1BA0-475B-A0BE-04554ACBC44A}" destId="{5031B30D-0BDA-41D5-8A93-BA5C0C8679D6}" srcOrd="4" destOrd="0" presId="urn:microsoft.com/office/officeart/2005/8/layout/target3"/>
    <dgm:cxn modelId="{6277C1E6-BD71-42AA-85F9-5E885BFE7C9C}" type="presParOf" srcId="{83612B9F-1BA0-475B-A0BE-04554ACBC44A}" destId="{11492627-7828-413E-8D77-37617D1F7534}" srcOrd="5" destOrd="0" presId="urn:microsoft.com/office/officeart/2005/8/layout/target3"/>
    <dgm:cxn modelId="{8334D1C6-9798-4382-BFC0-CBB5963ACC78}" type="presParOf" srcId="{83612B9F-1BA0-475B-A0BE-04554ACBC44A}" destId="{7A60D43C-1468-459F-99DF-1F40EA0F6F66}" srcOrd="6" destOrd="0" presId="urn:microsoft.com/office/officeart/2005/8/layout/target3"/>
    <dgm:cxn modelId="{E217EA07-26E6-437E-B446-9142AE33041D}" type="presParOf" srcId="{83612B9F-1BA0-475B-A0BE-04554ACBC44A}" destId="{6477CD99-1030-41A3-9B7E-77F42F90940A}" srcOrd="7" destOrd="0" presId="urn:microsoft.com/office/officeart/2005/8/layout/target3"/>
    <dgm:cxn modelId="{DEE3D185-6E17-48E6-BFF1-C02456E25C45}" type="presParOf" srcId="{83612B9F-1BA0-475B-A0BE-04554ACBC44A}" destId="{652FD52D-70D2-49D8-8F41-C15C769A3E91}" srcOrd="8" destOrd="0" presId="urn:microsoft.com/office/officeart/2005/8/layout/target3"/>
    <dgm:cxn modelId="{7FD4758E-1672-46AE-B3FA-4C7F01FF2437}" type="presParOf" srcId="{83612B9F-1BA0-475B-A0BE-04554ACBC44A}" destId="{371BB9B5-2126-4D5B-8BF4-A578FA374FC3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B9D04F-E628-4E07-83E9-91835D5FBB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8D445AB-DEA4-4C6D-AD95-20E0D15AB504}">
      <dgm:prSet custT="1"/>
      <dgm:spPr/>
      <dgm:t>
        <a:bodyPr/>
        <a:lstStyle/>
        <a:p>
          <a:pPr rtl="0"/>
          <a:r>
            <a:rPr lang="hr-HR" sz="3600" b="1" dirty="0" smtClean="0"/>
            <a:t>Obvezni dio</a:t>
          </a:r>
          <a:endParaRPr lang="hr-HR" sz="3600" dirty="0"/>
        </a:p>
      </dgm:t>
    </dgm:pt>
    <dgm:pt modelId="{DBEFC5F8-7583-4F62-8361-6B496047227D}" type="parTrans" cxnId="{27EC92EB-BE70-4584-B575-F52D1A81EFF4}">
      <dgm:prSet/>
      <dgm:spPr/>
      <dgm:t>
        <a:bodyPr/>
        <a:lstStyle/>
        <a:p>
          <a:endParaRPr lang="hr-HR"/>
        </a:p>
      </dgm:t>
    </dgm:pt>
    <dgm:pt modelId="{8951489A-2B86-4747-9C37-7A9AE1864CE7}" type="sibTrans" cxnId="{27EC92EB-BE70-4584-B575-F52D1A81EFF4}">
      <dgm:prSet/>
      <dgm:spPr/>
      <dgm:t>
        <a:bodyPr/>
        <a:lstStyle/>
        <a:p>
          <a:endParaRPr lang="hr-HR"/>
        </a:p>
      </dgm:t>
    </dgm:pt>
    <dgm:pt modelId="{811DC8FC-8288-4A50-8D43-B9F7C7D3AFCC}">
      <dgm:prSet/>
      <dgm:spPr/>
      <dgm:t>
        <a:bodyPr/>
        <a:lstStyle/>
        <a:p>
          <a:pPr rtl="0"/>
          <a:r>
            <a:rPr lang="hr-HR" smtClean="0"/>
            <a:t>Hrvatski jezik</a:t>
          </a:r>
          <a:endParaRPr lang="hr-HR"/>
        </a:p>
      </dgm:t>
    </dgm:pt>
    <dgm:pt modelId="{A74C45B8-EFFB-45A9-A599-7F12309014F1}" type="parTrans" cxnId="{B65CA656-BBA4-493C-BC40-B2F14B693F8D}">
      <dgm:prSet/>
      <dgm:spPr/>
      <dgm:t>
        <a:bodyPr/>
        <a:lstStyle/>
        <a:p>
          <a:endParaRPr lang="hr-HR"/>
        </a:p>
      </dgm:t>
    </dgm:pt>
    <dgm:pt modelId="{677EC2BC-9822-497E-AA15-D18CFF0C8D0E}" type="sibTrans" cxnId="{B65CA656-BBA4-493C-BC40-B2F14B693F8D}">
      <dgm:prSet/>
      <dgm:spPr/>
      <dgm:t>
        <a:bodyPr/>
        <a:lstStyle/>
        <a:p>
          <a:endParaRPr lang="hr-HR"/>
        </a:p>
      </dgm:t>
    </dgm:pt>
    <dgm:pt modelId="{681EA447-7DDE-4610-BDB5-1F07A2C65C2E}">
      <dgm:prSet/>
      <dgm:spPr/>
      <dgm:t>
        <a:bodyPr/>
        <a:lstStyle/>
        <a:p>
          <a:pPr rtl="0"/>
          <a:r>
            <a:rPr lang="hr-HR" smtClean="0"/>
            <a:t>Matematika</a:t>
          </a:r>
          <a:endParaRPr lang="hr-HR"/>
        </a:p>
      </dgm:t>
    </dgm:pt>
    <dgm:pt modelId="{CB1E6927-043C-48D0-8191-2A3FE015B7EF}" type="parTrans" cxnId="{D7056431-6627-46CE-9531-9DA78E3C8BC8}">
      <dgm:prSet/>
      <dgm:spPr/>
      <dgm:t>
        <a:bodyPr/>
        <a:lstStyle/>
        <a:p>
          <a:endParaRPr lang="hr-HR"/>
        </a:p>
      </dgm:t>
    </dgm:pt>
    <dgm:pt modelId="{C757DABE-C8B8-4968-A007-78EB766A5385}" type="sibTrans" cxnId="{D7056431-6627-46CE-9531-9DA78E3C8BC8}">
      <dgm:prSet/>
      <dgm:spPr/>
      <dgm:t>
        <a:bodyPr/>
        <a:lstStyle/>
        <a:p>
          <a:endParaRPr lang="hr-HR"/>
        </a:p>
      </dgm:t>
    </dgm:pt>
    <dgm:pt modelId="{ADD044D0-7DF2-48CB-B635-4F5B027EC9AA}">
      <dgm:prSet/>
      <dgm:spPr/>
      <dgm:t>
        <a:bodyPr/>
        <a:lstStyle/>
        <a:p>
          <a:pPr rtl="0"/>
          <a:r>
            <a:rPr lang="hr-HR" smtClean="0"/>
            <a:t>Strani jezik (najmanje dvije godine učenja)</a:t>
          </a:r>
          <a:endParaRPr lang="hr-HR"/>
        </a:p>
      </dgm:t>
    </dgm:pt>
    <dgm:pt modelId="{0688A59F-1E3C-483B-ACC0-88177A6F3D21}" type="parTrans" cxnId="{D6C6E185-6C9B-4EBF-8E25-DFB496B5515A}">
      <dgm:prSet/>
      <dgm:spPr/>
      <dgm:t>
        <a:bodyPr/>
        <a:lstStyle/>
        <a:p>
          <a:endParaRPr lang="hr-HR"/>
        </a:p>
      </dgm:t>
    </dgm:pt>
    <dgm:pt modelId="{F11322A9-7AF2-4FB2-8515-8B4BA37E15B0}" type="sibTrans" cxnId="{D6C6E185-6C9B-4EBF-8E25-DFB496B5515A}">
      <dgm:prSet/>
      <dgm:spPr/>
      <dgm:t>
        <a:bodyPr/>
        <a:lstStyle/>
        <a:p>
          <a:endParaRPr lang="hr-HR"/>
        </a:p>
      </dgm:t>
    </dgm:pt>
    <dgm:pt modelId="{44E0C5D8-8B8F-41C8-B7F5-C7B33E87D61A}">
      <dgm:prSet/>
      <dgm:spPr/>
      <dgm:t>
        <a:bodyPr/>
        <a:lstStyle/>
        <a:p>
          <a:pPr rtl="0"/>
          <a:r>
            <a:rPr lang="hr-HR" dirty="0" smtClean="0"/>
            <a:t>Dvije razine ispita, A i B</a:t>
          </a:r>
          <a:endParaRPr lang="hr-HR" dirty="0"/>
        </a:p>
      </dgm:t>
    </dgm:pt>
    <dgm:pt modelId="{B2317DC3-DE09-47E0-8FEC-9319552F6B49}" type="parTrans" cxnId="{4A06CEE9-6049-4BE2-9657-F656448A4608}">
      <dgm:prSet/>
      <dgm:spPr/>
      <dgm:t>
        <a:bodyPr/>
        <a:lstStyle/>
        <a:p>
          <a:endParaRPr lang="hr-HR"/>
        </a:p>
      </dgm:t>
    </dgm:pt>
    <dgm:pt modelId="{C797CF4D-3E2B-488B-BE21-739403493B8B}" type="sibTrans" cxnId="{4A06CEE9-6049-4BE2-9657-F656448A4608}">
      <dgm:prSet/>
      <dgm:spPr/>
      <dgm:t>
        <a:bodyPr/>
        <a:lstStyle/>
        <a:p>
          <a:endParaRPr lang="hr-HR"/>
        </a:p>
      </dgm:t>
    </dgm:pt>
    <dgm:pt modelId="{F33686DF-42F0-476D-AF01-2CACB78505FE}">
      <dgm:prSet custT="1"/>
      <dgm:spPr/>
      <dgm:t>
        <a:bodyPr/>
        <a:lstStyle/>
        <a:p>
          <a:pPr rtl="0"/>
          <a:r>
            <a:rPr lang="hr-HR" sz="3600" b="1" dirty="0" smtClean="0"/>
            <a:t>Izborni dio</a:t>
          </a:r>
          <a:endParaRPr lang="hr-HR" sz="3600" dirty="0"/>
        </a:p>
      </dgm:t>
    </dgm:pt>
    <dgm:pt modelId="{3E39E537-AA92-4796-BA5E-B7A4AE90905A}" type="parTrans" cxnId="{06A7A460-EB31-4AE0-A1D6-C184809E0B49}">
      <dgm:prSet/>
      <dgm:spPr/>
      <dgm:t>
        <a:bodyPr/>
        <a:lstStyle/>
        <a:p>
          <a:endParaRPr lang="hr-HR"/>
        </a:p>
      </dgm:t>
    </dgm:pt>
    <dgm:pt modelId="{D18DF591-2BBF-4007-8A8B-DF548A52304F}" type="sibTrans" cxnId="{06A7A460-EB31-4AE0-A1D6-C184809E0B49}">
      <dgm:prSet/>
      <dgm:spPr/>
      <dgm:t>
        <a:bodyPr/>
        <a:lstStyle/>
        <a:p>
          <a:endParaRPr lang="hr-HR"/>
        </a:p>
      </dgm:t>
    </dgm:pt>
    <dgm:pt modelId="{357630EB-0856-4513-A2F5-CC5FB34AA015}">
      <dgm:prSet/>
      <dgm:spPr/>
      <dgm:t>
        <a:bodyPr/>
        <a:lstStyle/>
        <a:p>
          <a:pPr rtl="0"/>
          <a:r>
            <a:rPr lang="hr-HR" smtClean="0"/>
            <a:t>U skladu s potrebama i sklonostima učenika, odnosno zahtjevima studija.</a:t>
          </a:r>
          <a:endParaRPr lang="hr-HR"/>
        </a:p>
      </dgm:t>
    </dgm:pt>
    <dgm:pt modelId="{EB0C13C1-98B4-4546-A9AD-896AA4DF105F}" type="parTrans" cxnId="{F6E52A55-2C46-48BE-96F9-789C8901A116}">
      <dgm:prSet/>
      <dgm:spPr/>
      <dgm:t>
        <a:bodyPr/>
        <a:lstStyle/>
        <a:p>
          <a:endParaRPr lang="hr-HR"/>
        </a:p>
      </dgm:t>
    </dgm:pt>
    <dgm:pt modelId="{36243D19-EBC8-42A7-8EE9-1B959C72A1B9}" type="sibTrans" cxnId="{F6E52A55-2C46-48BE-96F9-789C8901A116}">
      <dgm:prSet/>
      <dgm:spPr/>
      <dgm:t>
        <a:bodyPr/>
        <a:lstStyle/>
        <a:p>
          <a:endParaRPr lang="hr-HR"/>
        </a:p>
      </dgm:t>
    </dgm:pt>
    <dgm:pt modelId="{3553D8F9-703C-44CA-B8CB-5AF34A9E755F}" type="pres">
      <dgm:prSet presAssocID="{B8B9D04F-E628-4E07-83E9-91835D5FBB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43B665E-42D7-44CB-A7C1-A6E3809EE9F6}" type="pres">
      <dgm:prSet presAssocID="{28D445AB-DEA4-4C6D-AD95-20E0D15AB504}" presName="linNode" presStyleCnt="0"/>
      <dgm:spPr/>
    </dgm:pt>
    <dgm:pt modelId="{C82CEA25-6E82-4A64-B907-2DB336C806C1}" type="pres">
      <dgm:prSet presAssocID="{28D445AB-DEA4-4C6D-AD95-20E0D15AB50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6D737E-99BC-44D1-96D4-DD7FA7CF33EF}" type="pres">
      <dgm:prSet presAssocID="{28D445AB-DEA4-4C6D-AD95-20E0D15AB50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1BEBB0E-591E-4E71-9262-C9AD9FDAA34D}" type="pres">
      <dgm:prSet presAssocID="{8951489A-2B86-4747-9C37-7A9AE1864CE7}" presName="sp" presStyleCnt="0"/>
      <dgm:spPr/>
    </dgm:pt>
    <dgm:pt modelId="{FD7EE387-82E8-4D8D-B887-EE97C0AE9231}" type="pres">
      <dgm:prSet presAssocID="{F33686DF-42F0-476D-AF01-2CACB78505FE}" presName="linNode" presStyleCnt="0"/>
      <dgm:spPr/>
    </dgm:pt>
    <dgm:pt modelId="{634C87C0-A222-4343-A947-1F7F01B15F74}" type="pres">
      <dgm:prSet presAssocID="{F33686DF-42F0-476D-AF01-2CACB78505F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45CEDC-3402-44A4-9334-5B02A9572374}" type="pres">
      <dgm:prSet presAssocID="{F33686DF-42F0-476D-AF01-2CACB78505F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A7A460-EB31-4AE0-A1D6-C184809E0B49}" srcId="{B8B9D04F-E628-4E07-83E9-91835D5FBB14}" destId="{F33686DF-42F0-476D-AF01-2CACB78505FE}" srcOrd="1" destOrd="0" parTransId="{3E39E537-AA92-4796-BA5E-B7A4AE90905A}" sibTransId="{D18DF591-2BBF-4007-8A8B-DF548A52304F}"/>
    <dgm:cxn modelId="{D6C6E185-6C9B-4EBF-8E25-DFB496B5515A}" srcId="{28D445AB-DEA4-4C6D-AD95-20E0D15AB504}" destId="{ADD044D0-7DF2-48CB-B635-4F5B027EC9AA}" srcOrd="2" destOrd="0" parTransId="{0688A59F-1E3C-483B-ACC0-88177A6F3D21}" sibTransId="{F11322A9-7AF2-4FB2-8515-8B4BA37E15B0}"/>
    <dgm:cxn modelId="{55C23CA5-C0EE-4B60-BA13-9FCC8F90B19D}" type="presOf" srcId="{ADD044D0-7DF2-48CB-B635-4F5B027EC9AA}" destId="{EF6D737E-99BC-44D1-96D4-DD7FA7CF33EF}" srcOrd="0" destOrd="2" presId="urn:microsoft.com/office/officeart/2005/8/layout/vList5"/>
    <dgm:cxn modelId="{A6B198A3-4933-497C-98DF-0FA8E8CD102C}" type="presOf" srcId="{44E0C5D8-8B8F-41C8-B7F5-C7B33E87D61A}" destId="{EF6D737E-99BC-44D1-96D4-DD7FA7CF33EF}" srcOrd="0" destOrd="3" presId="urn:microsoft.com/office/officeart/2005/8/layout/vList5"/>
    <dgm:cxn modelId="{27EC92EB-BE70-4584-B575-F52D1A81EFF4}" srcId="{B8B9D04F-E628-4E07-83E9-91835D5FBB14}" destId="{28D445AB-DEA4-4C6D-AD95-20E0D15AB504}" srcOrd="0" destOrd="0" parTransId="{DBEFC5F8-7583-4F62-8361-6B496047227D}" sibTransId="{8951489A-2B86-4747-9C37-7A9AE1864CE7}"/>
    <dgm:cxn modelId="{F6E52A55-2C46-48BE-96F9-789C8901A116}" srcId="{F33686DF-42F0-476D-AF01-2CACB78505FE}" destId="{357630EB-0856-4513-A2F5-CC5FB34AA015}" srcOrd="0" destOrd="0" parTransId="{EB0C13C1-98B4-4546-A9AD-896AA4DF105F}" sibTransId="{36243D19-EBC8-42A7-8EE9-1B959C72A1B9}"/>
    <dgm:cxn modelId="{4A06CEE9-6049-4BE2-9657-F656448A4608}" srcId="{ADD044D0-7DF2-48CB-B635-4F5B027EC9AA}" destId="{44E0C5D8-8B8F-41C8-B7F5-C7B33E87D61A}" srcOrd="0" destOrd="0" parTransId="{B2317DC3-DE09-47E0-8FEC-9319552F6B49}" sibTransId="{C797CF4D-3E2B-488B-BE21-739403493B8B}"/>
    <dgm:cxn modelId="{429151E1-D654-4057-836E-4C6696D2DEE7}" type="presOf" srcId="{811DC8FC-8288-4A50-8D43-B9F7C7D3AFCC}" destId="{EF6D737E-99BC-44D1-96D4-DD7FA7CF33EF}" srcOrd="0" destOrd="0" presId="urn:microsoft.com/office/officeart/2005/8/layout/vList5"/>
    <dgm:cxn modelId="{48E83E97-086B-436F-AB08-9C7182FD479F}" type="presOf" srcId="{28D445AB-DEA4-4C6D-AD95-20E0D15AB504}" destId="{C82CEA25-6E82-4A64-B907-2DB336C806C1}" srcOrd="0" destOrd="0" presId="urn:microsoft.com/office/officeart/2005/8/layout/vList5"/>
    <dgm:cxn modelId="{73643BF3-3F32-44FA-A7C4-FB689914BFBF}" type="presOf" srcId="{357630EB-0856-4513-A2F5-CC5FB34AA015}" destId="{6445CEDC-3402-44A4-9334-5B02A9572374}" srcOrd="0" destOrd="0" presId="urn:microsoft.com/office/officeart/2005/8/layout/vList5"/>
    <dgm:cxn modelId="{91E3149F-52C9-428C-9698-B9C66E583540}" type="presOf" srcId="{681EA447-7DDE-4610-BDB5-1F07A2C65C2E}" destId="{EF6D737E-99BC-44D1-96D4-DD7FA7CF33EF}" srcOrd="0" destOrd="1" presId="urn:microsoft.com/office/officeart/2005/8/layout/vList5"/>
    <dgm:cxn modelId="{7275A073-04E7-4CA1-8D61-4E66347954EE}" type="presOf" srcId="{F33686DF-42F0-476D-AF01-2CACB78505FE}" destId="{634C87C0-A222-4343-A947-1F7F01B15F74}" srcOrd="0" destOrd="0" presId="urn:microsoft.com/office/officeart/2005/8/layout/vList5"/>
    <dgm:cxn modelId="{D7056431-6627-46CE-9531-9DA78E3C8BC8}" srcId="{28D445AB-DEA4-4C6D-AD95-20E0D15AB504}" destId="{681EA447-7DDE-4610-BDB5-1F07A2C65C2E}" srcOrd="1" destOrd="0" parTransId="{CB1E6927-043C-48D0-8191-2A3FE015B7EF}" sibTransId="{C757DABE-C8B8-4968-A007-78EB766A5385}"/>
    <dgm:cxn modelId="{B65CA656-BBA4-493C-BC40-B2F14B693F8D}" srcId="{28D445AB-DEA4-4C6D-AD95-20E0D15AB504}" destId="{811DC8FC-8288-4A50-8D43-B9F7C7D3AFCC}" srcOrd="0" destOrd="0" parTransId="{A74C45B8-EFFB-45A9-A599-7F12309014F1}" sibTransId="{677EC2BC-9822-497E-AA15-D18CFF0C8D0E}"/>
    <dgm:cxn modelId="{214C0CF1-DA6F-4576-86E8-D4F1F3605CD5}" type="presOf" srcId="{B8B9D04F-E628-4E07-83E9-91835D5FBB14}" destId="{3553D8F9-703C-44CA-B8CB-5AF34A9E755F}" srcOrd="0" destOrd="0" presId="urn:microsoft.com/office/officeart/2005/8/layout/vList5"/>
    <dgm:cxn modelId="{E258266E-5791-4401-A333-C961C6BD912D}" type="presParOf" srcId="{3553D8F9-703C-44CA-B8CB-5AF34A9E755F}" destId="{643B665E-42D7-44CB-A7C1-A6E3809EE9F6}" srcOrd="0" destOrd="0" presId="urn:microsoft.com/office/officeart/2005/8/layout/vList5"/>
    <dgm:cxn modelId="{F5D3BC74-9E35-4947-946E-1D4CD5D16CE6}" type="presParOf" srcId="{643B665E-42D7-44CB-A7C1-A6E3809EE9F6}" destId="{C82CEA25-6E82-4A64-B907-2DB336C806C1}" srcOrd="0" destOrd="0" presId="urn:microsoft.com/office/officeart/2005/8/layout/vList5"/>
    <dgm:cxn modelId="{9A9A1123-DD8A-4623-BE31-AF02E7361587}" type="presParOf" srcId="{643B665E-42D7-44CB-A7C1-A6E3809EE9F6}" destId="{EF6D737E-99BC-44D1-96D4-DD7FA7CF33EF}" srcOrd="1" destOrd="0" presId="urn:microsoft.com/office/officeart/2005/8/layout/vList5"/>
    <dgm:cxn modelId="{30F285F9-59ED-483A-8FB3-8B5C6E95B300}" type="presParOf" srcId="{3553D8F9-703C-44CA-B8CB-5AF34A9E755F}" destId="{C1BEBB0E-591E-4E71-9262-C9AD9FDAA34D}" srcOrd="1" destOrd="0" presId="urn:microsoft.com/office/officeart/2005/8/layout/vList5"/>
    <dgm:cxn modelId="{49912ABC-5AF8-4C81-B8E8-B9CAEAE7AF90}" type="presParOf" srcId="{3553D8F9-703C-44CA-B8CB-5AF34A9E755F}" destId="{FD7EE387-82E8-4D8D-B887-EE97C0AE9231}" srcOrd="2" destOrd="0" presId="urn:microsoft.com/office/officeart/2005/8/layout/vList5"/>
    <dgm:cxn modelId="{D9794E85-4F9A-4E5C-9235-B0D30FBFA62E}" type="presParOf" srcId="{FD7EE387-82E8-4D8D-B887-EE97C0AE9231}" destId="{634C87C0-A222-4343-A947-1F7F01B15F74}" srcOrd="0" destOrd="0" presId="urn:microsoft.com/office/officeart/2005/8/layout/vList5"/>
    <dgm:cxn modelId="{1099B728-B477-49EE-B5A7-846B21A2FF3A}" type="presParOf" srcId="{FD7EE387-82E8-4D8D-B887-EE97C0AE9231}" destId="{6445CEDC-3402-44A4-9334-5B02A95723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DDF93C-1594-4C3E-8CAE-524C7CE5DA1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0547F3B2-AD93-4F37-AEF1-5C8445B2BE74}">
      <dgm:prSet/>
      <dgm:spPr/>
      <dgm:t>
        <a:bodyPr/>
        <a:lstStyle/>
        <a:p>
          <a:pPr rtl="0"/>
          <a:r>
            <a:rPr lang="hr-HR" smtClean="0"/>
            <a:t>Uspješno položena matura - položeni svi ispiti iz obveznog dijela državne mature</a:t>
          </a:r>
          <a:endParaRPr lang="hr-HR"/>
        </a:p>
      </dgm:t>
    </dgm:pt>
    <dgm:pt modelId="{8546D966-F283-4FA0-8956-66554370AF1F}" type="parTrans" cxnId="{AB3D9C55-97CA-4C84-AA04-8C18957E4C54}">
      <dgm:prSet/>
      <dgm:spPr/>
      <dgm:t>
        <a:bodyPr/>
        <a:lstStyle/>
        <a:p>
          <a:endParaRPr lang="hr-HR"/>
        </a:p>
      </dgm:t>
    </dgm:pt>
    <dgm:pt modelId="{49EE9F72-9F07-4192-85CF-549C1DC0747B}" type="sibTrans" cxnId="{AB3D9C55-97CA-4C84-AA04-8C18957E4C54}">
      <dgm:prSet/>
      <dgm:spPr/>
      <dgm:t>
        <a:bodyPr/>
        <a:lstStyle/>
        <a:p>
          <a:endParaRPr lang="hr-HR"/>
        </a:p>
      </dgm:t>
    </dgm:pt>
    <dgm:pt modelId="{BFA25B55-8A3D-47EC-8C0C-A67AF87C5488}">
      <dgm:prSet/>
      <dgm:spPr/>
      <dgm:t>
        <a:bodyPr/>
        <a:lstStyle/>
        <a:p>
          <a:pPr rtl="0"/>
          <a:r>
            <a:rPr lang="hr-HR" smtClean="0"/>
            <a:t>U jednom danu – najviše dva ispita</a:t>
          </a:r>
          <a:endParaRPr lang="hr-HR"/>
        </a:p>
      </dgm:t>
    </dgm:pt>
    <dgm:pt modelId="{BA91ADEC-14B7-446C-B49A-5404FACB1E89}" type="parTrans" cxnId="{BAFF0A3B-6CFA-424D-B4C1-A5A33F324661}">
      <dgm:prSet/>
      <dgm:spPr/>
      <dgm:t>
        <a:bodyPr/>
        <a:lstStyle/>
        <a:p>
          <a:endParaRPr lang="hr-HR"/>
        </a:p>
      </dgm:t>
    </dgm:pt>
    <dgm:pt modelId="{2E140006-951A-41F6-B7F6-E16F14BBE596}" type="sibTrans" cxnId="{BAFF0A3B-6CFA-424D-B4C1-A5A33F324661}">
      <dgm:prSet/>
      <dgm:spPr/>
      <dgm:t>
        <a:bodyPr/>
        <a:lstStyle/>
        <a:p>
          <a:endParaRPr lang="hr-HR"/>
        </a:p>
      </dgm:t>
    </dgm:pt>
    <dgm:pt modelId="{D4A5D3AE-F70B-4DCB-B6A6-341054F1878C}">
      <dgm:prSet/>
      <dgm:spPr/>
      <dgm:t>
        <a:bodyPr/>
        <a:lstStyle/>
        <a:p>
          <a:pPr rtl="0"/>
          <a:r>
            <a:rPr lang="hr-HR" dirty="0" smtClean="0"/>
            <a:t>Izborni dio – </a:t>
          </a:r>
          <a:r>
            <a:rPr lang="hr-HR" dirty="0" smtClean="0">
              <a:solidFill>
                <a:srgbClr val="FF0000"/>
              </a:solidFill>
            </a:rPr>
            <a:t>najviše 6 ispita</a:t>
          </a:r>
          <a:endParaRPr lang="hr-HR" dirty="0">
            <a:solidFill>
              <a:srgbClr val="FF0000"/>
            </a:solidFill>
          </a:endParaRPr>
        </a:p>
      </dgm:t>
    </dgm:pt>
    <dgm:pt modelId="{D83FB2AF-FAA7-4C89-A0CF-1B8F597E4D92}" type="parTrans" cxnId="{FEEB9287-755C-41D1-B9F0-0723759C20DB}">
      <dgm:prSet/>
      <dgm:spPr/>
      <dgm:t>
        <a:bodyPr/>
        <a:lstStyle/>
        <a:p>
          <a:endParaRPr lang="hr-HR"/>
        </a:p>
      </dgm:t>
    </dgm:pt>
    <dgm:pt modelId="{7083A8FA-251D-4075-A31B-0AC08EC87DAE}" type="sibTrans" cxnId="{FEEB9287-755C-41D1-B9F0-0723759C20DB}">
      <dgm:prSet/>
      <dgm:spPr/>
      <dgm:t>
        <a:bodyPr/>
        <a:lstStyle/>
        <a:p>
          <a:endParaRPr lang="hr-HR"/>
        </a:p>
      </dgm:t>
    </dgm:pt>
    <dgm:pt modelId="{6C814D08-9EEA-4402-A885-5ABA104A8847}" type="pres">
      <dgm:prSet presAssocID="{9BDDF93C-1594-4C3E-8CAE-524C7CE5DA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F8CABBD-EA4A-4A25-95FF-C53D47E22AE7}" type="pres">
      <dgm:prSet presAssocID="{0547F3B2-AD93-4F37-AEF1-5C8445B2BE74}" presName="circle1" presStyleLbl="node1" presStyleIdx="0" presStyleCnt="3"/>
      <dgm:spPr/>
    </dgm:pt>
    <dgm:pt modelId="{88C4F059-1BB9-4216-A08A-F2A22C3F0002}" type="pres">
      <dgm:prSet presAssocID="{0547F3B2-AD93-4F37-AEF1-5C8445B2BE74}" presName="space" presStyleCnt="0"/>
      <dgm:spPr/>
    </dgm:pt>
    <dgm:pt modelId="{7DB32718-7AC2-4F5B-AA03-9314DC2C0CC5}" type="pres">
      <dgm:prSet presAssocID="{0547F3B2-AD93-4F37-AEF1-5C8445B2BE74}" presName="rect1" presStyleLbl="alignAcc1" presStyleIdx="0" presStyleCnt="3"/>
      <dgm:spPr/>
      <dgm:t>
        <a:bodyPr/>
        <a:lstStyle/>
        <a:p>
          <a:endParaRPr lang="hr-HR"/>
        </a:p>
      </dgm:t>
    </dgm:pt>
    <dgm:pt modelId="{A4C0CC91-917E-4480-AC03-AEEF6A46671B}" type="pres">
      <dgm:prSet presAssocID="{BFA25B55-8A3D-47EC-8C0C-A67AF87C5488}" presName="vertSpace2" presStyleLbl="node1" presStyleIdx="0" presStyleCnt="3"/>
      <dgm:spPr/>
    </dgm:pt>
    <dgm:pt modelId="{F9C303C0-BA89-42CB-BDE9-212A01B06C9C}" type="pres">
      <dgm:prSet presAssocID="{BFA25B55-8A3D-47EC-8C0C-A67AF87C5488}" presName="circle2" presStyleLbl="node1" presStyleIdx="1" presStyleCnt="3"/>
      <dgm:spPr/>
    </dgm:pt>
    <dgm:pt modelId="{0F82A5FC-A133-4B73-BC27-EB801A4BAEEF}" type="pres">
      <dgm:prSet presAssocID="{BFA25B55-8A3D-47EC-8C0C-A67AF87C5488}" presName="rect2" presStyleLbl="alignAcc1" presStyleIdx="1" presStyleCnt="3"/>
      <dgm:spPr/>
      <dgm:t>
        <a:bodyPr/>
        <a:lstStyle/>
        <a:p>
          <a:endParaRPr lang="hr-HR"/>
        </a:p>
      </dgm:t>
    </dgm:pt>
    <dgm:pt modelId="{9B52D3C1-985F-4630-A2CA-632D21D0175E}" type="pres">
      <dgm:prSet presAssocID="{D4A5D3AE-F70B-4DCB-B6A6-341054F1878C}" presName="vertSpace3" presStyleLbl="node1" presStyleIdx="1" presStyleCnt="3"/>
      <dgm:spPr/>
    </dgm:pt>
    <dgm:pt modelId="{0C7177D2-2B3D-4C0C-97E9-7959622097E5}" type="pres">
      <dgm:prSet presAssocID="{D4A5D3AE-F70B-4DCB-B6A6-341054F1878C}" presName="circle3" presStyleLbl="node1" presStyleIdx="2" presStyleCnt="3"/>
      <dgm:spPr/>
    </dgm:pt>
    <dgm:pt modelId="{FFC4850D-591A-4B7E-A7D8-7A49A3495E30}" type="pres">
      <dgm:prSet presAssocID="{D4A5D3AE-F70B-4DCB-B6A6-341054F1878C}" presName="rect3" presStyleLbl="alignAcc1" presStyleIdx="2" presStyleCnt="3"/>
      <dgm:spPr/>
      <dgm:t>
        <a:bodyPr/>
        <a:lstStyle/>
        <a:p>
          <a:endParaRPr lang="hr-HR"/>
        </a:p>
      </dgm:t>
    </dgm:pt>
    <dgm:pt modelId="{F177C170-5219-4127-9BCA-00A8ED2B0591}" type="pres">
      <dgm:prSet presAssocID="{0547F3B2-AD93-4F37-AEF1-5C8445B2BE74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7880241-55C7-4100-932A-878099DCDB3A}" type="pres">
      <dgm:prSet presAssocID="{BFA25B55-8A3D-47EC-8C0C-A67AF87C5488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7AF574D-9C30-45D2-8F6C-D56803B16BE0}" type="pres">
      <dgm:prSet presAssocID="{D4A5D3AE-F70B-4DCB-B6A6-341054F1878C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AFF0A3B-6CFA-424D-B4C1-A5A33F324661}" srcId="{9BDDF93C-1594-4C3E-8CAE-524C7CE5DA10}" destId="{BFA25B55-8A3D-47EC-8C0C-A67AF87C5488}" srcOrd="1" destOrd="0" parTransId="{BA91ADEC-14B7-446C-B49A-5404FACB1E89}" sibTransId="{2E140006-951A-41F6-B7F6-E16F14BBE596}"/>
    <dgm:cxn modelId="{036D2A97-C132-42B5-A9E7-6109B78E89CE}" type="presOf" srcId="{D4A5D3AE-F70B-4DCB-B6A6-341054F1878C}" destId="{FFC4850D-591A-4B7E-A7D8-7A49A3495E30}" srcOrd="0" destOrd="0" presId="urn:microsoft.com/office/officeart/2005/8/layout/target3"/>
    <dgm:cxn modelId="{5C5E8526-2AFB-40CC-8CF4-647F048E9BD9}" type="presOf" srcId="{0547F3B2-AD93-4F37-AEF1-5C8445B2BE74}" destId="{F177C170-5219-4127-9BCA-00A8ED2B0591}" srcOrd="1" destOrd="0" presId="urn:microsoft.com/office/officeart/2005/8/layout/target3"/>
    <dgm:cxn modelId="{AB3D9C55-97CA-4C84-AA04-8C18957E4C54}" srcId="{9BDDF93C-1594-4C3E-8CAE-524C7CE5DA10}" destId="{0547F3B2-AD93-4F37-AEF1-5C8445B2BE74}" srcOrd="0" destOrd="0" parTransId="{8546D966-F283-4FA0-8956-66554370AF1F}" sibTransId="{49EE9F72-9F07-4192-85CF-549C1DC0747B}"/>
    <dgm:cxn modelId="{F2F6EBF4-CE99-4B89-9EF5-C03E5B60BE6C}" type="presOf" srcId="{D4A5D3AE-F70B-4DCB-B6A6-341054F1878C}" destId="{A7AF574D-9C30-45D2-8F6C-D56803B16BE0}" srcOrd="1" destOrd="0" presId="urn:microsoft.com/office/officeart/2005/8/layout/target3"/>
    <dgm:cxn modelId="{427CB145-70B6-4A59-A9C3-AC051D5CA130}" type="presOf" srcId="{BFA25B55-8A3D-47EC-8C0C-A67AF87C5488}" destId="{A7880241-55C7-4100-932A-878099DCDB3A}" srcOrd="1" destOrd="0" presId="urn:microsoft.com/office/officeart/2005/8/layout/target3"/>
    <dgm:cxn modelId="{ACD81B51-F818-49D8-BB1D-359481EF5493}" type="presOf" srcId="{9BDDF93C-1594-4C3E-8CAE-524C7CE5DA10}" destId="{6C814D08-9EEA-4402-A885-5ABA104A8847}" srcOrd="0" destOrd="0" presId="urn:microsoft.com/office/officeart/2005/8/layout/target3"/>
    <dgm:cxn modelId="{43C7246A-7198-4D35-A22C-4B28DFF952C0}" type="presOf" srcId="{0547F3B2-AD93-4F37-AEF1-5C8445B2BE74}" destId="{7DB32718-7AC2-4F5B-AA03-9314DC2C0CC5}" srcOrd="0" destOrd="0" presId="urn:microsoft.com/office/officeart/2005/8/layout/target3"/>
    <dgm:cxn modelId="{D838CBBA-9F60-4056-9C3E-4C584CF83ADE}" type="presOf" srcId="{BFA25B55-8A3D-47EC-8C0C-A67AF87C5488}" destId="{0F82A5FC-A133-4B73-BC27-EB801A4BAEEF}" srcOrd="0" destOrd="0" presId="urn:microsoft.com/office/officeart/2005/8/layout/target3"/>
    <dgm:cxn modelId="{FEEB9287-755C-41D1-B9F0-0723759C20DB}" srcId="{9BDDF93C-1594-4C3E-8CAE-524C7CE5DA10}" destId="{D4A5D3AE-F70B-4DCB-B6A6-341054F1878C}" srcOrd="2" destOrd="0" parTransId="{D83FB2AF-FAA7-4C89-A0CF-1B8F597E4D92}" sibTransId="{7083A8FA-251D-4075-A31B-0AC08EC87DAE}"/>
    <dgm:cxn modelId="{0EB56A16-BF0C-4277-B95A-70C44E4C1D33}" type="presParOf" srcId="{6C814D08-9EEA-4402-A885-5ABA104A8847}" destId="{5F8CABBD-EA4A-4A25-95FF-C53D47E22AE7}" srcOrd="0" destOrd="0" presId="urn:microsoft.com/office/officeart/2005/8/layout/target3"/>
    <dgm:cxn modelId="{5EF0FFE2-F663-45B5-8F45-4B8CC183E57F}" type="presParOf" srcId="{6C814D08-9EEA-4402-A885-5ABA104A8847}" destId="{88C4F059-1BB9-4216-A08A-F2A22C3F0002}" srcOrd="1" destOrd="0" presId="urn:microsoft.com/office/officeart/2005/8/layout/target3"/>
    <dgm:cxn modelId="{B7D6AA09-D8F9-4B4F-8830-C267B04D0BA8}" type="presParOf" srcId="{6C814D08-9EEA-4402-A885-5ABA104A8847}" destId="{7DB32718-7AC2-4F5B-AA03-9314DC2C0CC5}" srcOrd="2" destOrd="0" presId="urn:microsoft.com/office/officeart/2005/8/layout/target3"/>
    <dgm:cxn modelId="{51319BAF-8196-421B-A319-C29E831CF62E}" type="presParOf" srcId="{6C814D08-9EEA-4402-A885-5ABA104A8847}" destId="{A4C0CC91-917E-4480-AC03-AEEF6A46671B}" srcOrd="3" destOrd="0" presId="urn:microsoft.com/office/officeart/2005/8/layout/target3"/>
    <dgm:cxn modelId="{B72F9DBC-AE8D-42C5-B4C8-1CCB27646341}" type="presParOf" srcId="{6C814D08-9EEA-4402-A885-5ABA104A8847}" destId="{F9C303C0-BA89-42CB-BDE9-212A01B06C9C}" srcOrd="4" destOrd="0" presId="urn:microsoft.com/office/officeart/2005/8/layout/target3"/>
    <dgm:cxn modelId="{6AA0027D-ECB7-4987-B3B6-C758730BD9E1}" type="presParOf" srcId="{6C814D08-9EEA-4402-A885-5ABA104A8847}" destId="{0F82A5FC-A133-4B73-BC27-EB801A4BAEEF}" srcOrd="5" destOrd="0" presId="urn:microsoft.com/office/officeart/2005/8/layout/target3"/>
    <dgm:cxn modelId="{9ED2AB5A-B78E-46E8-826B-8818EC5D995A}" type="presParOf" srcId="{6C814D08-9EEA-4402-A885-5ABA104A8847}" destId="{9B52D3C1-985F-4630-A2CA-632D21D0175E}" srcOrd="6" destOrd="0" presId="urn:microsoft.com/office/officeart/2005/8/layout/target3"/>
    <dgm:cxn modelId="{FEB7B619-D6AB-44D5-9217-2BDADEB6FD8F}" type="presParOf" srcId="{6C814D08-9EEA-4402-A885-5ABA104A8847}" destId="{0C7177D2-2B3D-4C0C-97E9-7959622097E5}" srcOrd="7" destOrd="0" presId="urn:microsoft.com/office/officeart/2005/8/layout/target3"/>
    <dgm:cxn modelId="{AC8E1F49-BBCB-40DA-963E-7ED8356FA82D}" type="presParOf" srcId="{6C814D08-9EEA-4402-A885-5ABA104A8847}" destId="{FFC4850D-591A-4B7E-A7D8-7A49A3495E30}" srcOrd="8" destOrd="0" presId="urn:microsoft.com/office/officeart/2005/8/layout/target3"/>
    <dgm:cxn modelId="{90D6F54C-003E-4CE5-9FCF-2CF5AE5677B7}" type="presParOf" srcId="{6C814D08-9EEA-4402-A885-5ABA104A8847}" destId="{F177C170-5219-4127-9BCA-00A8ED2B0591}" srcOrd="9" destOrd="0" presId="urn:microsoft.com/office/officeart/2005/8/layout/target3"/>
    <dgm:cxn modelId="{31484710-AB7F-42E0-80F8-B26983516549}" type="presParOf" srcId="{6C814D08-9EEA-4402-A885-5ABA104A8847}" destId="{A7880241-55C7-4100-932A-878099DCDB3A}" srcOrd="10" destOrd="0" presId="urn:microsoft.com/office/officeart/2005/8/layout/target3"/>
    <dgm:cxn modelId="{4896D8BC-8AFC-4F44-A857-48D615AF45B6}" type="presParOf" srcId="{6C814D08-9EEA-4402-A885-5ABA104A8847}" destId="{A7AF574D-9C30-45D2-8F6C-D56803B16BE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6D6797-CFA5-4FBA-92C4-DCEC203F9E0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3A891FD-A39B-4557-9568-232223D52971}">
      <dgm:prSet/>
      <dgm:spPr/>
      <dgm:t>
        <a:bodyPr/>
        <a:lstStyle/>
        <a:p>
          <a:pPr rtl="0"/>
          <a:r>
            <a:rPr lang="hr-HR" smtClean="0"/>
            <a:t>Ljetni i jesenski ispitni rok</a:t>
          </a:r>
          <a:endParaRPr lang="hr-HR"/>
        </a:p>
      </dgm:t>
    </dgm:pt>
    <dgm:pt modelId="{8F371CA3-9834-4651-8E42-E3C6A29B2A1C}" type="parTrans" cxnId="{AF332F39-4612-4DEC-AED7-5AF7CECAC3A8}">
      <dgm:prSet/>
      <dgm:spPr/>
      <dgm:t>
        <a:bodyPr/>
        <a:lstStyle/>
        <a:p>
          <a:endParaRPr lang="hr-HR"/>
        </a:p>
      </dgm:t>
    </dgm:pt>
    <dgm:pt modelId="{F7C3EEAB-87EC-4708-80BE-265AA1966526}" type="sibTrans" cxnId="{AF332F39-4612-4DEC-AED7-5AF7CECAC3A8}">
      <dgm:prSet/>
      <dgm:spPr/>
      <dgm:t>
        <a:bodyPr/>
        <a:lstStyle/>
        <a:p>
          <a:endParaRPr lang="hr-HR"/>
        </a:p>
      </dgm:t>
    </dgm:pt>
    <dgm:pt modelId="{ED32C0FF-9C8E-4141-8CF7-49B184E92485}">
      <dgm:prSet/>
      <dgm:spPr/>
      <dgm:t>
        <a:bodyPr/>
        <a:lstStyle/>
        <a:p>
          <a:pPr rtl="0"/>
          <a:r>
            <a:rPr lang="hr-HR" dirty="0" smtClean="0"/>
            <a:t>Kalendar – datumi prijave, odjave, održavanje ispita, objava konačnih rezultata i datum izdavanja dokumenata: </a:t>
          </a:r>
          <a:r>
            <a:rPr lang="hr-HR" dirty="0" smtClean="0">
              <a:hlinkClick xmlns:r="http://schemas.openxmlformats.org/officeDocument/2006/relationships" r:id="rId1"/>
            </a:rPr>
            <a:t>www.ncvvo.hr</a:t>
          </a:r>
          <a:endParaRPr lang="hr-HR" dirty="0" smtClean="0"/>
        </a:p>
        <a:p>
          <a:pPr rtl="0"/>
          <a:r>
            <a:rPr lang="hr-HR" dirty="0" smtClean="0"/>
            <a:t>VAŽNO: Priručnik za učenike (krajem studenog)</a:t>
          </a:r>
          <a:endParaRPr lang="hr-HR" dirty="0"/>
        </a:p>
      </dgm:t>
    </dgm:pt>
    <dgm:pt modelId="{788995DA-F413-414B-BCCE-F27C3BE9B865}" type="parTrans" cxnId="{C0644277-4C14-42AF-BAFC-BFE3A1E10CDC}">
      <dgm:prSet/>
      <dgm:spPr/>
      <dgm:t>
        <a:bodyPr/>
        <a:lstStyle/>
        <a:p>
          <a:endParaRPr lang="hr-HR"/>
        </a:p>
      </dgm:t>
    </dgm:pt>
    <dgm:pt modelId="{B759D69F-2F5E-47E1-952D-38F64D74A2FC}" type="sibTrans" cxnId="{C0644277-4C14-42AF-BAFC-BFE3A1E10CDC}">
      <dgm:prSet/>
      <dgm:spPr/>
      <dgm:t>
        <a:bodyPr/>
        <a:lstStyle/>
        <a:p>
          <a:endParaRPr lang="hr-HR"/>
        </a:p>
      </dgm:t>
    </dgm:pt>
    <dgm:pt modelId="{CAAD4C2D-690C-4D11-8674-FA5EFF75A640}" type="pres">
      <dgm:prSet presAssocID="{8B6D6797-CFA5-4FBA-92C4-DCEC203F9E0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82D549A-413E-4DCF-862C-D030A224E8BF}" type="pres">
      <dgm:prSet presAssocID="{D3A891FD-A39B-4557-9568-232223D52971}" presName="circle1" presStyleLbl="node1" presStyleIdx="0" presStyleCnt="2"/>
      <dgm:spPr/>
    </dgm:pt>
    <dgm:pt modelId="{B2F1DDF1-1032-41DA-8EB5-883E7B39DC26}" type="pres">
      <dgm:prSet presAssocID="{D3A891FD-A39B-4557-9568-232223D52971}" presName="space" presStyleCnt="0"/>
      <dgm:spPr/>
    </dgm:pt>
    <dgm:pt modelId="{20703503-48B8-421D-8678-26BD67D27255}" type="pres">
      <dgm:prSet presAssocID="{D3A891FD-A39B-4557-9568-232223D52971}" presName="rect1" presStyleLbl="alignAcc1" presStyleIdx="0" presStyleCnt="2"/>
      <dgm:spPr/>
      <dgm:t>
        <a:bodyPr/>
        <a:lstStyle/>
        <a:p>
          <a:endParaRPr lang="hr-HR"/>
        </a:p>
      </dgm:t>
    </dgm:pt>
    <dgm:pt modelId="{2734C619-31CC-4F13-8139-07675720D1E8}" type="pres">
      <dgm:prSet presAssocID="{ED32C0FF-9C8E-4141-8CF7-49B184E92485}" presName="vertSpace2" presStyleLbl="node1" presStyleIdx="0" presStyleCnt="2"/>
      <dgm:spPr/>
    </dgm:pt>
    <dgm:pt modelId="{B7175295-A375-4529-81E2-31A47FA265F9}" type="pres">
      <dgm:prSet presAssocID="{ED32C0FF-9C8E-4141-8CF7-49B184E92485}" presName="circle2" presStyleLbl="node1" presStyleIdx="1" presStyleCnt="2"/>
      <dgm:spPr/>
    </dgm:pt>
    <dgm:pt modelId="{E72BE1E8-FA94-436E-9800-1D6E6499EB69}" type="pres">
      <dgm:prSet presAssocID="{ED32C0FF-9C8E-4141-8CF7-49B184E92485}" presName="rect2" presStyleLbl="alignAcc1" presStyleIdx="1" presStyleCnt="2"/>
      <dgm:spPr/>
      <dgm:t>
        <a:bodyPr/>
        <a:lstStyle/>
        <a:p>
          <a:endParaRPr lang="hr-HR"/>
        </a:p>
      </dgm:t>
    </dgm:pt>
    <dgm:pt modelId="{66072922-CEEF-4383-9792-5054B850358B}" type="pres">
      <dgm:prSet presAssocID="{D3A891FD-A39B-4557-9568-232223D52971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FA094E3-58C5-4262-B14C-D92CB7631708}" type="pres">
      <dgm:prSet presAssocID="{ED32C0FF-9C8E-4141-8CF7-49B184E92485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B2D5F1D-4BCD-4E85-BB0A-188DCA3E37F1}" type="presOf" srcId="{8B6D6797-CFA5-4FBA-92C4-DCEC203F9E0A}" destId="{CAAD4C2D-690C-4D11-8674-FA5EFF75A640}" srcOrd="0" destOrd="0" presId="urn:microsoft.com/office/officeart/2005/8/layout/target3"/>
    <dgm:cxn modelId="{7AB82537-B86B-41C2-BA41-B4FA81BE381D}" type="presOf" srcId="{ED32C0FF-9C8E-4141-8CF7-49B184E92485}" destId="{6FA094E3-58C5-4262-B14C-D92CB7631708}" srcOrd="1" destOrd="0" presId="urn:microsoft.com/office/officeart/2005/8/layout/target3"/>
    <dgm:cxn modelId="{C0644277-4C14-42AF-BAFC-BFE3A1E10CDC}" srcId="{8B6D6797-CFA5-4FBA-92C4-DCEC203F9E0A}" destId="{ED32C0FF-9C8E-4141-8CF7-49B184E92485}" srcOrd="1" destOrd="0" parTransId="{788995DA-F413-414B-BCCE-F27C3BE9B865}" sibTransId="{B759D69F-2F5E-47E1-952D-38F64D74A2FC}"/>
    <dgm:cxn modelId="{37606FAA-2AE6-4DD5-B28B-31B7087A2A56}" type="presOf" srcId="{D3A891FD-A39B-4557-9568-232223D52971}" destId="{66072922-CEEF-4383-9792-5054B850358B}" srcOrd="1" destOrd="0" presId="urn:microsoft.com/office/officeart/2005/8/layout/target3"/>
    <dgm:cxn modelId="{5B980584-9981-42FD-9A3F-CA0F55C493AB}" type="presOf" srcId="{ED32C0FF-9C8E-4141-8CF7-49B184E92485}" destId="{E72BE1E8-FA94-436E-9800-1D6E6499EB69}" srcOrd="0" destOrd="0" presId="urn:microsoft.com/office/officeart/2005/8/layout/target3"/>
    <dgm:cxn modelId="{E17DC1A9-C2D5-461F-8013-5BE0E1E4AECA}" type="presOf" srcId="{D3A891FD-A39B-4557-9568-232223D52971}" destId="{20703503-48B8-421D-8678-26BD67D27255}" srcOrd="0" destOrd="0" presId="urn:microsoft.com/office/officeart/2005/8/layout/target3"/>
    <dgm:cxn modelId="{AF332F39-4612-4DEC-AED7-5AF7CECAC3A8}" srcId="{8B6D6797-CFA5-4FBA-92C4-DCEC203F9E0A}" destId="{D3A891FD-A39B-4557-9568-232223D52971}" srcOrd="0" destOrd="0" parTransId="{8F371CA3-9834-4651-8E42-E3C6A29B2A1C}" sibTransId="{F7C3EEAB-87EC-4708-80BE-265AA1966526}"/>
    <dgm:cxn modelId="{68A10317-AF1D-4B3C-A4D9-02844018919C}" type="presParOf" srcId="{CAAD4C2D-690C-4D11-8674-FA5EFF75A640}" destId="{C82D549A-413E-4DCF-862C-D030A224E8BF}" srcOrd="0" destOrd="0" presId="urn:microsoft.com/office/officeart/2005/8/layout/target3"/>
    <dgm:cxn modelId="{5E19B355-6164-40A6-8B40-5F4EF1E5C02C}" type="presParOf" srcId="{CAAD4C2D-690C-4D11-8674-FA5EFF75A640}" destId="{B2F1DDF1-1032-41DA-8EB5-883E7B39DC26}" srcOrd="1" destOrd="0" presId="urn:microsoft.com/office/officeart/2005/8/layout/target3"/>
    <dgm:cxn modelId="{D7A89092-53A6-49F6-AE9B-FBE0E6572F94}" type="presParOf" srcId="{CAAD4C2D-690C-4D11-8674-FA5EFF75A640}" destId="{20703503-48B8-421D-8678-26BD67D27255}" srcOrd="2" destOrd="0" presId="urn:microsoft.com/office/officeart/2005/8/layout/target3"/>
    <dgm:cxn modelId="{93F2E614-30B8-4EA1-99F6-5EEDFEEDBA10}" type="presParOf" srcId="{CAAD4C2D-690C-4D11-8674-FA5EFF75A640}" destId="{2734C619-31CC-4F13-8139-07675720D1E8}" srcOrd="3" destOrd="0" presId="urn:microsoft.com/office/officeart/2005/8/layout/target3"/>
    <dgm:cxn modelId="{A5EF944E-73B3-49DD-B9D0-D51019C66D7B}" type="presParOf" srcId="{CAAD4C2D-690C-4D11-8674-FA5EFF75A640}" destId="{B7175295-A375-4529-81E2-31A47FA265F9}" srcOrd="4" destOrd="0" presId="urn:microsoft.com/office/officeart/2005/8/layout/target3"/>
    <dgm:cxn modelId="{65881ED9-7C70-4B62-823B-370C8B981174}" type="presParOf" srcId="{CAAD4C2D-690C-4D11-8674-FA5EFF75A640}" destId="{E72BE1E8-FA94-436E-9800-1D6E6499EB69}" srcOrd="5" destOrd="0" presId="urn:microsoft.com/office/officeart/2005/8/layout/target3"/>
    <dgm:cxn modelId="{984F5F3B-9964-4187-BB2D-443F21EB57B4}" type="presParOf" srcId="{CAAD4C2D-690C-4D11-8674-FA5EFF75A640}" destId="{66072922-CEEF-4383-9792-5054B850358B}" srcOrd="6" destOrd="0" presId="urn:microsoft.com/office/officeart/2005/8/layout/target3"/>
    <dgm:cxn modelId="{B65E0DBE-7B94-4F96-A65B-A9D9F763E8A6}" type="presParOf" srcId="{CAAD4C2D-690C-4D11-8674-FA5EFF75A640}" destId="{6FA094E3-58C5-4262-B14C-D92CB763170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0553F3-7E00-4463-ABC6-0656117702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013AE9B-08D0-4F00-8A06-33D19B9D4BE2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hr-HR" dirty="0" smtClean="0">
              <a:solidFill>
                <a:schemeClr val="tx1"/>
              </a:solidFill>
            </a:rPr>
            <a:t>Prijava se vrši na adresi </a:t>
          </a:r>
          <a:r>
            <a:rPr lang="hr-HR" dirty="0" err="1" smtClean="0">
              <a:solidFill>
                <a:srgbClr val="FFFF00"/>
              </a:solidFill>
              <a:hlinkClick xmlns:r="http://schemas.openxmlformats.org/officeDocument/2006/relationships" r:id="rId1"/>
            </a:rPr>
            <a:t>www.postani</a:t>
          </a:r>
          <a:r>
            <a:rPr lang="hr-HR" dirty="0" smtClean="0">
              <a:solidFill>
                <a:srgbClr val="FFFF00"/>
              </a:solidFill>
              <a:hlinkClick xmlns:r="http://schemas.openxmlformats.org/officeDocument/2006/relationships" r:id="rId1"/>
            </a:rPr>
            <a:t>-</a:t>
          </a:r>
          <a:r>
            <a:rPr lang="hr-HR" dirty="0" err="1" smtClean="0">
              <a:solidFill>
                <a:srgbClr val="FFFF00"/>
              </a:solidFill>
              <a:hlinkClick xmlns:r="http://schemas.openxmlformats.org/officeDocument/2006/relationships" r:id="rId1"/>
            </a:rPr>
            <a:t>student.hr</a:t>
          </a:r>
          <a:endParaRPr lang="hr-HR" dirty="0">
            <a:solidFill>
              <a:srgbClr val="FFFF00"/>
            </a:solidFill>
          </a:endParaRPr>
        </a:p>
      </dgm:t>
    </dgm:pt>
    <dgm:pt modelId="{DC85F630-2D34-467D-B04E-8A10E0E2D570}" type="parTrans" cxnId="{56C0C68F-15AC-4672-9217-D42FF3124822}">
      <dgm:prSet/>
      <dgm:spPr/>
      <dgm:t>
        <a:bodyPr/>
        <a:lstStyle/>
        <a:p>
          <a:endParaRPr lang="hr-HR"/>
        </a:p>
      </dgm:t>
    </dgm:pt>
    <dgm:pt modelId="{AAC38544-7D95-4296-B06E-F771BBFDE3D1}" type="sibTrans" cxnId="{56C0C68F-15AC-4672-9217-D42FF3124822}">
      <dgm:prSet/>
      <dgm:spPr/>
      <dgm:t>
        <a:bodyPr/>
        <a:lstStyle/>
        <a:p>
          <a:endParaRPr lang="hr-HR"/>
        </a:p>
      </dgm:t>
    </dgm:pt>
    <dgm:pt modelId="{06D7BEE9-DC5B-4F3F-8F14-3FBF4A29E9EA}">
      <dgm:prSet/>
      <dgm:spPr/>
      <dgm:t>
        <a:bodyPr/>
        <a:lstStyle/>
        <a:p>
          <a:pPr rtl="0"/>
          <a:r>
            <a:rPr lang="hr-HR" smtClean="0"/>
            <a:t>Pristupni podaci</a:t>
          </a:r>
          <a:endParaRPr lang="hr-HR"/>
        </a:p>
      </dgm:t>
    </dgm:pt>
    <dgm:pt modelId="{A12DF688-5F53-43B0-9689-6E25A0D8AD64}" type="parTrans" cxnId="{316B16C6-C165-4A8B-97F5-EFCBE627FAAB}">
      <dgm:prSet/>
      <dgm:spPr/>
      <dgm:t>
        <a:bodyPr/>
        <a:lstStyle/>
        <a:p>
          <a:endParaRPr lang="hr-HR"/>
        </a:p>
      </dgm:t>
    </dgm:pt>
    <dgm:pt modelId="{82877091-7A66-419C-9701-43C0C46680F5}" type="sibTrans" cxnId="{316B16C6-C165-4A8B-97F5-EFCBE627FAAB}">
      <dgm:prSet/>
      <dgm:spPr/>
      <dgm:t>
        <a:bodyPr/>
        <a:lstStyle/>
        <a:p>
          <a:endParaRPr lang="hr-HR"/>
        </a:p>
      </dgm:t>
    </dgm:pt>
    <dgm:pt modelId="{EF4046E7-9161-4685-95FB-E9F89F3009B5}">
      <dgm:prSet/>
      <dgm:spPr/>
      <dgm:t>
        <a:bodyPr/>
        <a:lstStyle/>
        <a:p>
          <a:pPr rtl="0"/>
          <a:r>
            <a:rPr lang="hr-HR" smtClean="0"/>
            <a:t>Korisnička oznaka (e-mail tipa </a:t>
          </a:r>
          <a:r>
            <a:rPr lang="hr-HR" smtClean="0">
              <a:hlinkClick xmlns:r="http://schemas.openxmlformats.org/officeDocument/2006/relationships" r:id="rId2"/>
            </a:rPr>
            <a:t>ime.prezime@skole.hr</a:t>
          </a:r>
          <a:r>
            <a:rPr lang="hr-HR" smtClean="0"/>
            <a:t>)</a:t>
          </a:r>
          <a:endParaRPr lang="hr-HR"/>
        </a:p>
      </dgm:t>
    </dgm:pt>
    <dgm:pt modelId="{ED87C262-A14A-4D3E-A6A2-F38259878AFD}" type="parTrans" cxnId="{D7EF1B9B-E8DC-4DA7-9D64-7190FF2522AF}">
      <dgm:prSet/>
      <dgm:spPr/>
      <dgm:t>
        <a:bodyPr/>
        <a:lstStyle/>
        <a:p>
          <a:endParaRPr lang="hr-HR"/>
        </a:p>
      </dgm:t>
    </dgm:pt>
    <dgm:pt modelId="{647A109B-5C5F-46AE-BAF6-B462A6F8A3E9}" type="sibTrans" cxnId="{D7EF1B9B-E8DC-4DA7-9D64-7190FF2522AF}">
      <dgm:prSet/>
      <dgm:spPr/>
      <dgm:t>
        <a:bodyPr/>
        <a:lstStyle/>
        <a:p>
          <a:endParaRPr lang="hr-HR"/>
        </a:p>
      </dgm:t>
    </dgm:pt>
    <dgm:pt modelId="{33084902-DF01-4C87-A1CF-2DA6870BEE1A}">
      <dgm:prSet/>
      <dgm:spPr/>
      <dgm:t>
        <a:bodyPr/>
        <a:lstStyle/>
        <a:p>
          <a:pPr rtl="0"/>
          <a:r>
            <a:rPr lang="hr-HR" smtClean="0"/>
            <a:t>Lozinka tipa Hs0O5Ila</a:t>
          </a:r>
          <a:endParaRPr lang="hr-HR"/>
        </a:p>
      </dgm:t>
    </dgm:pt>
    <dgm:pt modelId="{F87CCF55-FC87-4BAF-8FA5-5D8F744C8E94}" type="parTrans" cxnId="{FE3E6AD3-BF57-4A2D-84B5-3170CD3FF334}">
      <dgm:prSet/>
      <dgm:spPr/>
      <dgm:t>
        <a:bodyPr/>
        <a:lstStyle/>
        <a:p>
          <a:endParaRPr lang="hr-HR"/>
        </a:p>
      </dgm:t>
    </dgm:pt>
    <dgm:pt modelId="{F0B68165-6660-4A57-96FD-2851014FD443}" type="sibTrans" cxnId="{FE3E6AD3-BF57-4A2D-84B5-3170CD3FF334}">
      <dgm:prSet/>
      <dgm:spPr/>
      <dgm:t>
        <a:bodyPr/>
        <a:lstStyle/>
        <a:p>
          <a:endParaRPr lang="hr-HR"/>
        </a:p>
      </dgm:t>
    </dgm:pt>
    <dgm:pt modelId="{416A097C-7257-4F02-8E5B-06892F4AF74E}">
      <dgm:prSet/>
      <dgm:spPr/>
      <dgm:t>
        <a:bodyPr/>
        <a:lstStyle/>
        <a:p>
          <a:pPr rtl="0"/>
          <a:r>
            <a:rPr lang="hr-HR" smtClean="0"/>
            <a:t>PIN i TAN</a:t>
          </a:r>
          <a:endParaRPr lang="hr-HR"/>
        </a:p>
      </dgm:t>
    </dgm:pt>
    <dgm:pt modelId="{04BF1629-7473-4DC7-8B95-907C8B8930B9}" type="parTrans" cxnId="{8B227C90-455C-45B6-BAFC-87FE7668C03D}">
      <dgm:prSet/>
      <dgm:spPr/>
      <dgm:t>
        <a:bodyPr/>
        <a:lstStyle/>
        <a:p>
          <a:endParaRPr lang="hr-HR"/>
        </a:p>
      </dgm:t>
    </dgm:pt>
    <dgm:pt modelId="{5597EFA2-CFB7-4D5D-86CD-2A9C6F3D1F8D}" type="sibTrans" cxnId="{8B227C90-455C-45B6-BAFC-87FE7668C03D}">
      <dgm:prSet/>
      <dgm:spPr/>
      <dgm:t>
        <a:bodyPr/>
        <a:lstStyle/>
        <a:p>
          <a:endParaRPr lang="hr-HR"/>
        </a:p>
      </dgm:t>
    </dgm:pt>
    <dgm:pt modelId="{37B7FDA9-03AA-48AB-992B-F069FC057597}">
      <dgm:prSet/>
      <dgm:spPr/>
      <dgm:t>
        <a:bodyPr/>
        <a:lstStyle/>
        <a:p>
          <a:pPr rtl="0"/>
          <a:r>
            <a:rPr lang="hr-HR" dirty="0" smtClean="0"/>
            <a:t>Broj mobitela (samo kod prve prijave)</a:t>
          </a:r>
          <a:endParaRPr lang="hr-HR" dirty="0"/>
        </a:p>
      </dgm:t>
    </dgm:pt>
    <dgm:pt modelId="{FA605836-B9A6-4BD0-8E30-C84412C06671}" type="parTrans" cxnId="{DA3226A9-9A01-4A86-BD8B-7B46B7FCE37B}">
      <dgm:prSet/>
      <dgm:spPr/>
      <dgm:t>
        <a:bodyPr/>
        <a:lstStyle/>
        <a:p>
          <a:endParaRPr lang="hr-HR"/>
        </a:p>
      </dgm:t>
    </dgm:pt>
    <dgm:pt modelId="{EF977A42-6B17-4557-87AB-6340B6617A83}" type="sibTrans" cxnId="{DA3226A9-9A01-4A86-BD8B-7B46B7FCE37B}">
      <dgm:prSet/>
      <dgm:spPr/>
      <dgm:t>
        <a:bodyPr/>
        <a:lstStyle/>
        <a:p>
          <a:endParaRPr lang="hr-HR"/>
        </a:p>
      </dgm:t>
    </dgm:pt>
    <dgm:pt modelId="{93BA0AAC-4D33-40AA-8CC2-3CF983D4AA24}">
      <dgm:prSet/>
      <dgm:spPr/>
      <dgm:t>
        <a:bodyPr/>
        <a:lstStyle/>
        <a:p>
          <a:pPr rtl="0"/>
          <a:r>
            <a:rPr lang="hr-HR" dirty="0" smtClean="0"/>
            <a:t>PIN i TAN dostavljaju se putem SMS-a</a:t>
          </a:r>
          <a:endParaRPr lang="hr-HR" dirty="0"/>
        </a:p>
      </dgm:t>
    </dgm:pt>
    <dgm:pt modelId="{17E0F354-DA22-4385-8C74-4EBA379C5B71}" type="parTrans" cxnId="{64B00FAB-D868-40E5-AE5B-ECD8E7EC99E4}">
      <dgm:prSet/>
      <dgm:spPr/>
      <dgm:t>
        <a:bodyPr/>
        <a:lstStyle/>
        <a:p>
          <a:endParaRPr lang="hr-HR"/>
        </a:p>
      </dgm:t>
    </dgm:pt>
    <dgm:pt modelId="{8D7F98AA-577E-4581-83C8-0FFBBCC40EA9}" type="sibTrans" cxnId="{64B00FAB-D868-40E5-AE5B-ECD8E7EC99E4}">
      <dgm:prSet/>
      <dgm:spPr/>
      <dgm:t>
        <a:bodyPr/>
        <a:lstStyle/>
        <a:p>
          <a:endParaRPr lang="hr-HR"/>
        </a:p>
      </dgm:t>
    </dgm:pt>
    <dgm:pt modelId="{2B72626F-7F6F-4B66-8F1F-C36B19100F65}">
      <dgm:prSet/>
      <dgm:spPr/>
      <dgm:t>
        <a:bodyPr/>
        <a:lstStyle/>
        <a:p>
          <a:pPr rtl="0"/>
          <a:r>
            <a:rPr lang="hr-HR" dirty="0" smtClean="0"/>
            <a:t>Nakon prijave – provjeriti osobne podatke i ocjene iz prva tri razreda, te prijaviti eventualne pogreške koordinatoru</a:t>
          </a:r>
          <a:endParaRPr lang="hr-HR" dirty="0"/>
        </a:p>
      </dgm:t>
    </dgm:pt>
    <dgm:pt modelId="{DEDD1886-E88D-4676-988F-E3792FE67D1F}" type="parTrans" cxnId="{F2996991-5827-4ECB-ADCA-7C98D20F9048}">
      <dgm:prSet/>
      <dgm:spPr/>
      <dgm:t>
        <a:bodyPr/>
        <a:lstStyle/>
        <a:p>
          <a:endParaRPr lang="hr-HR"/>
        </a:p>
      </dgm:t>
    </dgm:pt>
    <dgm:pt modelId="{21263630-7023-4768-8045-5A3410431CB2}" type="sibTrans" cxnId="{F2996991-5827-4ECB-ADCA-7C98D20F9048}">
      <dgm:prSet/>
      <dgm:spPr/>
      <dgm:t>
        <a:bodyPr/>
        <a:lstStyle/>
        <a:p>
          <a:endParaRPr lang="hr-HR"/>
        </a:p>
      </dgm:t>
    </dgm:pt>
    <dgm:pt modelId="{7B54A394-8EF4-4739-8389-847B6F2040FF}" type="pres">
      <dgm:prSet presAssocID="{F80553F3-7E00-4463-ABC6-0656117702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AF91BFD-044F-44C8-9E1D-A28DDE59AEAE}" type="pres">
      <dgm:prSet presAssocID="{9013AE9B-08D0-4F00-8A06-33D19B9D4BE2}" presName="parentText" presStyleLbl="node1" presStyleIdx="0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hr-HR"/>
        </a:p>
      </dgm:t>
    </dgm:pt>
    <dgm:pt modelId="{750D798B-14DE-4841-AF5C-ECC720E092A6}" type="pres">
      <dgm:prSet presAssocID="{AAC38544-7D95-4296-B06E-F771BBFDE3D1}" presName="spacer" presStyleCnt="0"/>
      <dgm:spPr/>
    </dgm:pt>
    <dgm:pt modelId="{E3CB3235-0A66-4EF6-A630-371418F845F3}" type="pres">
      <dgm:prSet presAssocID="{06D7BEE9-DC5B-4F3F-8F14-3FBF4A29E9E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E6C60E4-6A7C-47F7-88E9-743A77DD6DE5}" type="pres">
      <dgm:prSet presAssocID="{06D7BEE9-DC5B-4F3F-8F14-3FBF4A29E9E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3F236F-27C3-4C0A-B5C2-91E96D958410}" type="pres">
      <dgm:prSet presAssocID="{93BA0AAC-4D33-40AA-8CC2-3CF983D4AA2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7A53CC8-AD2A-47B3-8C6A-708ED04AFAAC}" type="pres">
      <dgm:prSet presAssocID="{8D7F98AA-577E-4581-83C8-0FFBBCC40EA9}" presName="spacer" presStyleCnt="0"/>
      <dgm:spPr/>
    </dgm:pt>
    <dgm:pt modelId="{0C96895D-F267-4C3B-8E79-3DFB0632CA6A}" type="pres">
      <dgm:prSet presAssocID="{2B72626F-7F6F-4B66-8F1F-C36B19100F6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4B00FAB-D868-40E5-AE5B-ECD8E7EC99E4}" srcId="{F80553F3-7E00-4463-ABC6-065611770232}" destId="{93BA0AAC-4D33-40AA-8CC2-3CF983D4AA24}" srcOrd="2" destOrd="0" parTransId="{17E0F354-DA22-4385-8C74-4EBA379C5B71}" sibTransId="{8D7F98AA-577E-4581-83C8-0FFBBCC40EA9}"/>
    <dgm:cxn modelId="{A5F42017-2C65-4FD0-81B7-701AA8F81FA1}" type="presOf" srcId="{9013AE9B-08D0-4F00-8A06-33D19B9D4BE2}" destId="{6AF91BFD-044F-44C8-9E1D-A28DDE59AEAE}" srcOrd="0" destOrd="0" presId="urn:microsoft.com/office/officeart/2005/8/layout/vList2"/>
    <dgm:cxn modelId="{C9D1EAAB-4BB5-4D9D-B8B8-6A98CE3827D8}" type="presOf" srcId="{33084902-DF01-4C87-A1CF-2DA6870BEE1A}" destId="{8E6C60E4-6A7C-47F7-88E9-743A77DD6DE5}" srcOrd="0" destOrd="1" presId="urn:microsoft.com/office/officeart/2005/8/layout/vList2"/>
    <dgm:cxn modelId="{DA3226A9-9A01-4A86-BD8B-7B46B7FCE37B}" srcId="{06D7BEE9-DC5B-4F3F-8F14-3FBF4A29E9EA}" destId="{37B7FDA9-03AA-48AB-992B-F069FC057597}" srcOrd="3" destOrd="0" parTransId="{FA605836-B9A6-4BD0-8E30-C84412C06671}" sibTransId="{EF977A42-6B17-4557-87AB-6340B6617A83}"/>
    <dgm:cxn modelId="{316B16C6-C165-4A8B-97F5-EFCBE627FAAB}" srcId="{F80553F3-7E00-4463-ABC6-065611770232}" destId="{06D7BEE9-DC5B-4F3F-8F14-3FBF4A29E9EA}" srcOrd="1" destOrd="0" parTransId="{A12DF688-5F53-43B0-9689-6E25A0D8AD64}" sibTransId="{82877091-7A66-419C-9701-43C0C46680F5}"/>
    <dgm:cxn modelId="{FE3E6AD3-BF57-4A2D-84B5-3170CD3FF334}" srcId="{06D7BEE9-DC5B-4F3F-8F14-3FBF4A29E9EA}" destId="{33084902-DF01-4C87-A1CF-2DA6870BEE1A}" srcOrd="1" destOrd="0" parTransId="{F87CCF55-FC87-4BAF-8FA5-5D8F744C8E94}" sibTransId="{F0B68165-6660-4A57-96FD-2851014FD443}"/>
    <dgm:cxn modelId="{528BB9C1-C38C-4E79-9ABE-1E06F7C462A2}" type="presOf" srcId="{EF4046E7-9161-4685-95FB-E9F89F3009B5}" destId="{8E6C60E4-6A7C-47F7-88E9-743A77DD6DE5}" srcOrd="0" destOrd="0" presId="urn:microsoft.com/office/officeart/2005/8/layout/vList2"/>
    <dgm:cxn modelId="{D7EF1B9B-E8DC-4DA7-9D64-7190FF2522AF}" srcId="{06D7BEE9-DC5B-4F3F-8F14-3FBF4A29E9EA}" destId="{EF4046E7-9161-4685-95FB-E9F89F3009B5}" srcOrd="0" destOrd="0" parTransId="{ED87C262-A14A-4D3E-A6A2-F38259878AFD}" sibTransId="{647A109B-5C5F-46AE-BAF6-B462A6F8A3E9}"/>
    <dgm:cxn modelId="{55B39EDB-B6CE-42B6-8FC9-C4171284FE93}" type="presOf" srcId="{37B7FDA9-03AA-48AB-992B-F069FC057597}" destId="{8E6C60E4-6A7C-47F7-88E9-743A77DD6DE5}" srcOrd="0" destOrd="3" presId="urn:microsoft.com/office/officeart/2005/8/layout/vList2"/>
    <dgm:cxn modelId="{961CF334-4FB7-4AB8-8902-B76D11A9D82F}" type="presOf" srcId="{06D7BEE9-DC5B-4F3F-8F14-3FBF4A29E9EA}" destId="{E3CB3235-0A66-4EF6-A630-371418F845F3}" srcOrd="0" destOrd="0" presId="urn:microsoft.com/office/officeart/2005/8/layout/vList2"/>
    <dgm:cxn modelId="{226B649C-D614-4D97-B6BD-A83CB5EF44F5}" type="presOf" srcId="{93BA0AAC-4D33-40AA-8CC2-3CF983D4AA24}" destId="{643F236F-27C3-4C0A-B5C2-91E96D958410}" srcOrd="0" destOrd="0" presId="urn:microsoft.com/office/officeart/2005/8/layout/vList2"/>
    <dgm:cxn modelId="{8FC417DB-DCC9-4F8A-A804-A1B90AFDEE98}" type="presOf" srcId="{416A097C-7257-4F02-8E5B-06892F4AF74E}" destId="{8E6C60E4-6A7C-47F7-88E9-743A77DD6DE5}" srcOrd="0" destOrd="2" presId="urn:microsoft.com/office/officeart/2005/8/layout/vList2"/>
    <dgm:cxn modelId="{F2996991-5827-4ECB-ADCA-7C98D20F9048}" srcId="{F80553F3-7E00-4463-ABC6-065611770232}" destId="{2B72626F-7F6F-4B66-8F1F-C36B19100F65}" srcOrd="3" destOrd="0" parTransId="{DEDD1886-E88D-4676-988F-E3792FE67D1F}" sibTransId="{21263630-7023-4768-8045-5A3410431CB2}"/>
    <dgm:cxn modelId="{13F268C5-583D-46BD-A788-DF923AC8AAA6}" type="presOf" srcId="{F80553F3-7E00-4463-ABC6-065611770232}" destId="{7B54A394-8EF4-4739-8389-847B6F2040FF}" srcOrd="0" destOrd="0" presId="urn:microsoft.com/office/officeart/2005/8/layout/vList2"/>
    <dgm:cxn modelId="{8B227C90-455C-45B6-BAFC-87FE7668C03D}" srcId="{06D7BEE9-DC5B-4F3F-8F14-3FBF4A29E9EA}" destId="{416A097C-7257-4F02-8E5B-06892F4AF74E}" srcOrd="2" destOrd="0" parTransId="{04BF1629-7473-4DC7-8B95-907C8B8930B9}" sibTransId="{5597EFA2-CFB7-4D5D-86CD-2A9C6F3D1F8D}"/>
    <dgm:cxn modelId="{4F4CD594-F90E-44FD-A4A6-7EEB88E57BC3}" type="presOf" srcId="{2B72626F-7F6F-4B66-8F1F-C36B19100F65}" destId="{0C96895D-F267-4C3B-8E79-3DFB0632CA6A}" srcOrd="0" destOrd="0" presId="urn:microsoft.com/office/officeart/2005/8/layout/vList2"/>
    <dgm:cxn modelId="{56C0C68F-15AC-4672-9217-D42FF3124822}" srcId="{F80553F3-7E00-4463-ABC6-065611770232}" destId="{9013AE9B-08D0-4F00-8A06-33D19B9D4BE2}" srcOrd="0" destOrd="0" parTransId="{DC85F630-2D34-467D-B04E-8A10E0E2D570}" sibTransId="{AAC38544-7D95-4296-B06E-F771BBFDE3D1}"/>
    <dgm:cxn modelId="{2F4D8180-DB44-4D16-BAFC-F6EE8AE37F00}" type="presParOf" srcId="{7B54A394-8EF4-4739-8389-847B6F2040FF}" destId="{6AF91BFD-044F-44C8-9E1D-A28DDE59AEAE}" srcOrd="0" destOrd="0" presId="urn:microsoft.com/office/officeart/2005/8/layout/vList2"/>
    <dgm:cxn modelId="{63CEB452-AA55-47FF-962D-DB672B715374}" type="presParOf" srcId="{7B54A394-8EF4-4739-8389-847B6F2040FF}" destId="{750D798B-14DE-4841-AF5C-ECC720E092A6}" srcOrd="1" destOrd="0" presId="urn:microsoft.com/office/officeart/2005/8/layout/vList2"/>
    <dgm:cxn modelId="{D6BF52F1-305A-4642-B923-42F40A392C3B}" type="presParOf" srcId="{7B54A394-8EF4-4739-8389-847B6F2040FF}" destId="{E3CB3235-0A66-4EF6-A630-371418F845F3}" srcOrd="2" destOrd="0" presId="urn:microsoft.com/office/officeart/2005/8/layout/vList2"/>
    <dgm:cxn modelId="{F150736A-884C-4D50-AF85-4346A78861F2}" type="presParOf" srcId="{7B54A394-8EF4-4739-8389-847B6F2040FF}" destId="{8E6C60E4-6A7C-47F7-88E9-743A77DD6DE5}" srcOrd="3" destOrd="0" presId="urn:microsoft.com/office/officeart/2005/8/layout/vList2"/>
    <dgm:cxn modelId="{C109CAC7-5CF4-4E0F-A5F2-802DA61CDE5C}" type="presParOf" srcId="{7B54A394-8EF4-4739-8389-847B6F2040FF}" destId="{643F236F-27C3-4C0A-B5C2-91E96D958410}" srcOrd="4" destOrd="0" presId="urn:microsoft.com/office/officeart/2005/8/layout/vList2"/>
    <dgm:cxn modelId="{5139A731-CA27-449D-989A-9417C73188F1}" type="presParOf" srcId="{7B54A394-8EF4-4739-8389-847B6F2040FF}" destId="{E7A53CC8-AD2A-47B3-8C6A-708ED04AFAAC}" srcOrd="5" destOrd="0" presId="urn:microsoft.com/office/officeart/2005/8/layout/vList2"/>
    <dgm:cxn modelId="{44428E38-2895-4090-9097-697D4257C37A}" type="presParOf" srcId="{7B54A394-8EF4-4739-8389-847B6F2040FF}" destId="{0C96895D-F267-4C3B-8E79-3DFB0632CA6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BBE8D1-DEDD-41D7-BCC3-47D7DD4F674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CE808718-9230-4593-893F-CB6A35B5414A}">
      <dgm:prSet/>
      <dgm:spPr/>
      <dgm:t>
        <a:bodyPr/>
        <a:lstStyle/>
        <a:p>
          <a:pPr rtl="0"/>
          <a:r>
            <a:rPr lang="hr-HR" smtClean="0"/>
            <a:t>Na vašoj stranici </a:t>
          </a:r>
          <a:r>
            <a:rPr lang="hr-HR" smtClean="0">
              <a:hlinkClick xmlns:r="http://schemas.openxmlformats.org/officeDocument/2006/relationships" r:id="rId1"/>
            </a:rPr>
            <a:t>www.postani-studen.hr</a:t>
          </a:r>
          <a:r>
            <a:rPr lang="hr-HR" smtClean="0"/>
            <a:t> bit će objavljeni svi podatci važni za vas!</a:t>
          </a:r>
          <a:endParaRPr lang="hr-HR"/>
        </a:p>
      </dgm:t>
    </dgm:pt>
    <dgm:pt modelId="{C3E77599-1FC6-4285-9FD6-F56BAEE324FE}" type="parTrans" cxnId="{8471EC88-8A29-495B-8CC4-7FB06F500C84}">
      <dgm:prSet/>
      <dgm:spPr/>
      <dgm:t>
        <a:bodyPr/>
        <a:lstStyle/>
        <a:p>
          <a:endParaRPr lang="hr-HR"/>
        </a:p>
      </dgm:t>
    </dgm:pt>
    <dgm:pt modelId="{5933C8FC-D158-4B57-BED4-0A96B645C591}" type="sibTrans" cxnId="{8471EC88-8A29-495B-8CC4-7FB06F500C84}">
      <dgm:prSet/>
      <dgm:spPr/>
      <dgm:t>
        <a:bodyPr/>
        <a:lstStyle/>
        <a:p>
          <a:endParaRPr lang="hr-HR"/>
        </a:p>
      </dgm:t>
    </dgm:pt>
    <dgm:pt modelId="{D4FF40C0-DDAA-488A-8F62-A7B31855D8EC}">
      <dgm:prSet/>
      <dgm:spPr/>
      <dgm:t>
        <a:bodyPr/>
        <a:lstStyle/>
        <a:p>
          <a:pPr rtl="0"/>
          <a:r>
            <a:rPr lang="hr-HR" smtClean="0"/>
            <a:t>Ti podatci uključuju i potrebne uplate!</a:t>
          </a:r>
          <a:endParaRPr lang="hr-HR"/>
        </a:p>
      </dgm:t>
    </dgm:pt>
    <dgm:pt modelId="{92FC8742-520F-4657-95C8-9CCE6E3A862D}" type="parTrans" cxnId="{1B9C0F4F-ACC4-40E6-8990-22418AB4C07F}">
      <dgm:prSet/>
      <dgm:spPr/>
      <dgm:t>
        <a:bodyPr/>
        <a:lstStyle/>
        <a:p>
          <a:endParaRPr lang="hr-HR"/>
        </a:p>
      </dgm:t>
    </dgm:pt>
    <dgm:pt modelId="{F45A7484-82C9-4D96-B7A2-724C946879C5}" type="sibTrans" cxnId="{1B9C0F4F-ACC4-40E6-8990-22418AB4C07F}">
      <dgm:prSet/>
      <dgm:spPr/>
      <dgm:t>
        <a:bodyPr/>
        <a:lstStyle/>
        <a:p>
          <a:endParaRPr lang="hr-HR"/>
        </a:p>
      </dgm:t>
    </dgm:pt>
    <dgm:pt modelId="{599518E2-BECB-4186-B8B7-3777341150E3}" type="pres">
      <dgm:prSet presAssocID="{1BBBE8D1-DEDD-41D7-BCC3-47D7DD4F674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E60CE4-89F1-4113-8D42-59F138A80B35}" type="pres">
      <dgm:prSet presAssocID="{CE808718-9230-4593-893F-CB6A35B5414A}" presName="circle1" presStyleLbl="node1" presStyleIdx="0" presStyleCnt="2"/>
      <dgm:spPr/>
    </dgm:pt>
    <dgm:pt modelId="{C5467753-785E-484A-9016-F3161268EF18}" type="pres">
      <dgm:prSet presAssocID="{CE808718-9230-4593-893F-CB6A35B5414A}" presName="space" presStyleCnt="0"/>
      <dgm:spPr/>
    </dgm:pt>
    <dgm:pt modelId="{AA5D690A-0C92-4B2D-91DE-73F89027A7B8}" type="pres">
      <dgm:prSet presAssocID="{CE808718-9230-4593-893F-CB6A35B5414A}" presName="rect1" presStyleLbl="alignAcc1" presStyleIdx="0" presStyleCnt="2"/>
      <dgm:spPr/>
      <dgm:t>
        <a:bodyPr/>
        <a:lstStyle/>
        <a:p>
          <a:endParaRPr lang="hr-HR"/>
        </a:p>
      </dgm:t>
    </dgm:pt>
    <dgm:pt modelId="{ED974B0D-E596-40DD-A92E-E189BB344A9E}" type="pres">
      <dgm:prSet presAssocID="{D4FF40C0-DDAA-488A-8F62-A7B31855D8EC}" presName="vertSpace2" presStyleLbl="node1" presStyleIdx="0" presStyleCnt="2"/>
      <dgm:spPr/>
    </dgm:pt>
    <dgm:pt modelId="{BB0944D0-75A3-4781-8C4C-09A3418CFBCF}" type="pres">
      <dgm:prSet presAssocID="{D4FF40C0-DDAA-488A-8F62-A7B31855D8EC}" presName="circle2" presStyleLbl="node1" presStyleIdx="1" presStyleCnt="2"/>
      <dgm:spPr/>
    </dgm:pt>
    <dgm:pt modelId="{3ADE9978-C021-4349-9A96-28186045A691}" type="pres">
      <dgm:prSet presAssocID="{D4FF40C0-DDAA-488A-8F62-A7B31855D8EC}" presName="rect2" presStyleLbl="alignAcc1" presStyleIdx="1" presStyleCnt="2"/>
      <dgm:spPr/>
      <dgm:t>
        <a:bodyPr/>
        <a:lstStyle/>
        <a:p>
          <a:endParaRPr lang="hr-HR"/>
        </a:p>
      </dgm:t>
    </dgm:pt>
    <dgm:pt modelId="{AE6C034D-DC75-41E1-91A5-AA54BF87ECA8}" type="pres">
      <dgm:prSet presAssocID="{CE808718-9230-4593-893F-CB6A35B5414A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A60EB09-FCF0-46E7-880C-AE2FF142B6EE}" type="pres">
      <dgm:prSet presAssocID="{D4FF40C0-DDAA-488A-8F62-A7B31855D8EC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65A75B0-30A1-4706-BD53-AE2386A9CF61}" type="presOf" srcId="{1BBBE8D1-DEDD-41D7-BCC3-47D7DD4F6745}" destId="{599518E2-BECB-4186-B8B7-3777341150E3}" srcOrd="0" destOrd="0" presId="urn:microsoft.com/office/officeart/2005/8/layout/target3"/>
    <dgm:cxn modelId="{476124A4-58E0-455E-93A8-C4C8F6E69D19}" type="presOf" srcId="{D4FF40C0-DDAA-488A-8F62-A7B31855D8EC}" destId="{8A60EB09-FCF0-46E7-880C-AE2FF142B6EE}" srcOrd="1" destOrd="0" presId="urn:microsoft.com/office/officeart/2005/8/layout/target3"/>
    <dgm:cxn modelId="{1B9C0F4F-ACC4-40E6-8990-22418AB4C07F}" srcId="{1BBBE8D1-DEDD-41D7-BCC3-47D7DD4F6745}" destId="{D4FF40C0-DDAA-488A-8F62-A7B31855D8EC}" srcOrd="1" destOrd="0" parTransId="{92FC8742-520F-4657-95C8-9CCE6E3A862D}" sibTransId="{F45A7484-82C9-4D96-B7A2-724C946879C5}"/>
    <dgm:cxn modelId="{8471EC88-8A29-495B-8CC4-7FB06F500C84}" srcId="{1BBBE8D1-DEDD-41D7-BCC3-47D7DD4F6745}" destId="{CE808718-9230-4593-893F-CB6A35B5414A}" srcOrd="0" destOrd="0" parTransId="{C3E77599-1FC6-4285-9FD6-F56BAEE324FE}" sibTransId="{5933C8FC-D158-4B57-BED4-0A96B645C591}"/>
    <dgm:cxn modelId="{E88FBC11-DB06-47DA-B23C-EB78AB1BDCA3}" type="presOf" srcId="{CE808718-9230-4593-893F-CB6A35B5414A}" destId="{AA5D690A-0C92-4B2D-91DE-73F89027A7B8}" srcOrd="0" destOrd="0" presId="urn:microsoft.com/office/officeart/2005/8/layout/target3"/>
    <dgm:cxn modelId="{C11E3639-C182-4373-9FB0-045AD6A577BB}" type="presOf" srcId="{CE808718-9230-4593-893F-CB6A35B5414A}" destId="{AE6C034D-DC75-41E1-91A5-AA54BF87ECA8}" srcOrd="1" destOrd="0" presId="urn:microsoft.com/office/officeart/2005/8/layout/target3"/>
    <dgm:cxn modelId="{7AC779C5-4865-4ADD-AB12-C175961CC5EE}" type="presOf" srcId="{D4FF40C0-DDAA-488A-8F62-A7B31855D8EC}" destId="{3ADE9978-C021-4349-9A96-28186045A691}" srcOrd="0" destOrd="0" presId="urn:microsoft.com/office/officeart/2005/8/layout/target3"/>
    <dgm:cxn modelId="{6056D1BA-EDC0-4988-8784-F478E8B94E44}" type="presParOf" srcId="{599518E2-BECB-4186-B8B7-3777341150E3}" destId="{D4E60CE4-89F1-4113-8D42-59F138A80B35}" srcOrd="0" destOrd="0" presId="urn:microsoft.com/office/officeart/2005/8/layout/target3"/>
    <dgm:cxn modelId="{7AEC7BD8-811D-41DB-87A3-C347F492D912}" type="presParOf" srcId="{599518E2-BECB-4186-B8B7-3777341150E3}" destId="{C5467753-785E-484A-9016-F3161268EF18}" srcOrd="1" destOrd="0" presId="urn:microsoft.com/office/officeart/2005/8/layout/target3"/>
    <dgm:cxn modelId="{728A2CBC-5642-4657-BBC4-657B38B1C64E}" type="presParOf" srcId="{599518E2-BECB-4186-B8B7-3777341150E3}" destId="{AA5D690A-0C92-4B2D-91DE-73F89027A7B8}" srcOrd="2" destOrd="0" presId="urn:microsoft.com/office/officeart/2005/8/layout/target3"/>
    <dgm:cxn modelId="{1730928F-F5EF-41DC-9FFF-E8A7743C9AF7}" type="presParOf" srcId="{599518E2-BECB-4186-B8B7-3777341150E3}" destId="{ED974B0D-E596-40DD-A92E-E189BB344A9E}" srcOrd="3" destOrd="0" presId="urn:microsoft.com/office/officeart/2005/8/layout/target3"/>
    <dgm:cxn modelId="{F26BE713-90D3-4F02-914A-8050AEE59A4F}" type="presParOf" srcId="{599518E2-BECB-4186-B8B7-3777341150E3}" destId="{BB0944D0-75A3-4781-8C4C-09A3418CFBCF}" srcOrd="4" destOrd="0" presId="urn:microsoft.com/office/officeart/2005/8/layout/target3"/>
    <dgm:cxn modelId="{CD984694-FADD-4001-8393-2D8ABA1534A2}" type="presParOf" srcId="{599518E2-BECB-4186-B8B7-3777341150E3}" destId="{3ADE9978-C021-4349-9A96-28186045A691}" srcOrd="5" destOrd="0" presId="urn:microsoft.com/office/officeart/2005/8/layout/target3"/>
    <dgm:cxn modelId="{6748EF7F-0E23-413A-8E65-799163AA1E88}" type="presParOf" srcId="{599518E2-BECB-4186-B8B7-3777341150E3}" destId="{AE6C034D-DC75-41E1-91A5-AA54BF87ECA8}" srcOrd="6" destOrd="0" presId="urn:microsoft.com/office/officeart/2005/8/layout/target3"/>
    <dgm:cxn modelId="{67BD6E77-9623-40F8-A167-8993FBA7E482}" type="presParOf" srcId="{599518E2-BECB-4186-B8B7-3777341150E3}" destId="{8A60EB09-FCF0-46E7-880C-AE2FF142B6EE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C91C6-BAC8-4AE8-A774-A33F44921BDC}">
      <dsp:nvSpPr>
        <dsp:cNvPr id="0" name=""/>
        <dsp:cNvSpPr/>
      </dsp:nvSpPr>
      <dsp:spPr>
        <a:xfrm>
          <a:off x="0" y="20142"/>
          <a:ext cx="6503280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1" kern="1200" baseline="0" dirty="0" smtClean="0"/>
            <a:t>Državna matura 2016./2017.</a:t>
          </a:r>
          <a:br>
            <a:rPr lang="hr-HR" sz="2600" b="1" kern="1200" baseline="0" dirty="0" smtClean="0"/>
          </a:br>
          <a:r>
            <a:rPr lang="hr-HR" sz="2600" b="1" kern="1200" baseline="0" dirty="0" smtClean="0"/>
            <a:t>Srednja škola Ivanec</a:t>
          </a:r>
          <a:br>
            <a:rPr lang="hr-HR" sz="2600" b="1" kern="1200" baseline="0" dirty="0" smtClean="0"/>
          </a:br>
          <a:r>
            <a:rPr lang="hr-HR" sz="2600" b="1" kern="1200" baseline="0" dirty="0" smtClean="0"/>
            <a:t>15. studenog 2016.</a:t>
          </a:r>
          <a:endParaRPr lang="hr-HR" sz="2600" kern="1200" dirty="0"/>
        </a:p>
      </dsp:txBody>
      <dsp:txXfrm>
        <a:off x="69794" y="89936"/>
        <a:ext cx="6363692" cy="12901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7254F-78A9-45A8-B473-809F1A44F950}">
      <dsp:nvSpPr>
        <dsp:cNvPr id="0" name=""/>
        <dsp:cNvSpPr/>
      </dsp:nvSpPr>
      <dsp:spPr>
        <a:xfrm>
          <a:off x="0" y="222159"/>
          <a:ext cx="445096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0" kern="1200" smtClean="0"/>
            <a:t>Prezentacija za učenike</a:t>
          </a:r>
          <a:endParaRPr lang="hr-HR" sz="2100" kern="1200"/>
        </a:p>
      </dsp:txBody>
      <dsp:txXfrm>
        <a:off x="24588" y="246747"/>
        <a:ext cx="4401784" cy="454509"/>
      </dsp:txXfrm>
    </dsp:sp>
    <dsp:sp modelId="{2E869A66-8762-4762-8E1B-1074B70A32C8}">
      <dsp:nvSpPr>
        <dsp:cNvPr id="0" name=""/>
        <dsp:cNvSpPr/>
      </dsp:nvSpPr>
      <dsp:spPr>
        <a:xfrm>
          <a:off x="0" y="786324"/>
          <a:ext cx="445096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0" kern="1200" dirty="0" smtClean="0"/>
            <a:t>Ispitni koordinator: Damir </a:t>
          </a:r>
          <a:r>
            <a:rPr lang="hr-HR" sz="2100" b="0" kern="1200" dirty="0" err="1" smtClean="0"/>
            <a:t>Žugec</a:t>
          </a:r>
          <a:r>
            <a:rPr lang="hr-HR" sz="2100" b="0" kern="1200" dirty="0" smtClean="0"/>
            <a:t>, prof.</a:t>
          </a:r>
          <a:endParaRPr lang="hr-HR" sz="2100" kern="1200" dirty="0"/>
        </a:p>
      </dsp:txBody>
      <dsp:txXfrm>
        <a:off x="24588" y="810912"/>
        <a:ext cx="4401784" cy="45450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53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56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for presenting training materials in a group setting.</a:t>
            </a:r>
          </a:p>
          <a:p>
            <a:endParaRPr lang="en-US" dirty="0" smtClean="0"/>
          </a:p>
          <a:p>
            <a:pPr lvl="0"/>
            <a:r>
              <a:rPr lang="en-US" sz="1200" b="1" dirty="0" smtClean="0"/>
              <a:t>Sections</a:t>
            </a:r>
            <a:endParaRPr lang="en-US" sz="1200" b="0" dirty="0" smtClean="0"/>
          </a:p>
          <a:p>
            <a:pPr lvl="0"/>
            <a:r>
              <a:rPr lang="en-US" sz="1200" b="0" dirty="0" smtClean="0"/>
              <a:t>Right-click on a slide to add sections.</a:t>
            </a:r>
            <a:r>
              <a:rPr lang="en-US" sz="1200" b="0" baseline="0" dirty="0" smtClean="0"/>
              <a:t> Sections can help to organize your slides or facilitate collaboration between multiple authors.</a:t>
            </a:r>
            <a:endParaRPr lang="en-US" sz="1200" b="0" dirty="0" smtClean="0"/>
          </a:p>
          <a:p>
            <a:pPr lvl="0"/>
            <a:endParaRPr lang="en-US" sz="1200" b="1" dirty="0" smtClean="0"/>
          </a:p>
          <a:p>
            <a:pPr lvl="0"/>
            <a:r>
              <a:rPr lang="en-US" sz="1200" b="1" dirty="0" smtClean="0"/>
              <a:t>Notes</a:t>
            </a:r>
          </a:p>
          <a:p>
            <a:pPr lvl="0"/>
            <a:r>
              <a:rPr lang="en-US" sz="1200" dirty="0" smtClean="0"/>
              <a:t>Use the Notes section for delivery notes or to provide additional details for the audience.</a:t>
            </a:r>
            <a:r>
              <a:rPr lang="en-US" sz="1200" baseline="0" dirty="0" smtClean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2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200" dirty="0" smtClean="0"/>
              <a:t>Pay particular attention to the graphs, charts, and text boxes.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lvl="0"/>
            <a:r>
              <a:rPr lang="en-US" sz="1200" dirty="0" smtClean="0"/>
              <a:t>Consider that attendees will print in black and white or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 Run a test print to make sure your colors work when printed in pure black and white and </a:t>
            </a:r>
            <a:r>
              <a:rPr lang="en-US" sz="1200" dirty="0" err="1" smtClean="0"/>
              <a:t>grayscale</a:t>
            </a:r>
            <a:r>
              <a:rPr lang="en-US" sz="1200" dirty="0" smtClean="0"/>
              <a:t>.</a:t>
            </a:r>
          </a:p>
          <a:p>
            <a:pPr lvl="0">
              <a:buFontTx/>
              <a:buNone/>
            </a:pPr>
            <a:endParaRPr lang="en-US" sz="1200" dirty="0" smtClean="0"/>
          </a:p>
          <a:p>
            <a:pPr lvl="0">
              <a:buFontTx/>
              <a:buNone/>
            </a:pPr>
            <a:r>
              <a:rPr lang="en-US" sz="1200" b="1" dirty="0" smtClean="0"/>
              <a:t>Graphics, tables, and graphs</a:t>
            </a:r>
          </a:p>
          <a:p>
            <a:pPr lvl="0"/>
            <a:r>
              <a:rPr lang="en-US" sz="1200" dirty="0" smtClean="0"/>
              <a:t>Keep it simple: If possible, use consistent, non-distracting styles and colors.</a:t>
            </a:r>
          </a:p>
          <a:p>
            <a:pPr lvl="0"/>
            <a:r>
              <a:rPr lang="en-US" sz="12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4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66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30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055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27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457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235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926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2171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89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11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4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86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09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29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76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Give a brief overview of the presentation.</a:t>
            </a:r>
            <a:r>
              <a:rPr lang="en-US" baseline="0" dirty="0" smtClean="0"/>
              <a:t> D</a:t>
            </a:r>
            <a:r>
              <a:rPr lang="en-US" dirty="0" smtClean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Introduce each of the major topics.</a:t>
            </a:r>
          </a:p>
          <a:p>
            <a:r>
              <a:rPr lang="en-US" dirty="0" smtClean="0"/>
              <a:t>To provide a road map for the audience, you</a:t>
            </a:r>
            <a:r>
              <a:rPr lang="en-US" baseline="0" dirty="0" smtClean="0"/>
              <a:t> can </a:t>
            </a:r>
            <a:r>
              <a:rPr lang="en-US" dirty="0" smtClean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5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1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notesSlide" Target="../notesSlides/notesSlide9.xml"/><Relationship Id="rId9" Type="http://schemas.microsoft.com/office/2007/relationships/diagramDrawing" Target="../diagrams/drawing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notesSlide" Target="../notesSlides/notesSlide10.xml"/><Relationship Id="rId9" Type="http://schemas.microsoft.com/office/2007/relationships/diagramDrawing" Target="../diagrams/drawing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3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notesSlide" Target="../notesSlides/notesSlide11.xml"/><Relationship Id="rId9" Type="http://schemas.microsoft.com/office/2007/relationships/diagramDrawing" Target="../diagrams/drawing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notesSlide" Target="../notesSlides/notesSlide12.xml"/><Relationship Id="rId9" Type="http://schemas.microsoft.com/office/2007/relationships/diagramDrawing" Target="../diagrams/drawing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5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notesSlide" Target="../notesSlides/notesSlide13.xml"/><Relationship Id="rId9" Type="http://schemas.microsoft.com/office/2007/relationships/diagramDrawing" Target="../diagrams/drawing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6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notesSlide" Target="../notesSlides/notesSlide14.xml"/><Relationship Id="rId9" Type="http://schemas.microsoft.com/office/2007/relationships/diagramDrawing" Target="../diagrams/drawin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8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notesSlide" Target="../notesSlides/notesSlide15.xml"/><Relationship Id="rId9" Type="http://schemas.microsoft.com/office/2007/relationships/diagramDrawing" Target="../diagrams/drawing1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9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notesSlide" Target="../notesSlides/notesSlide16.xml"/><Relationship Id="rId9" Type="http://schemas.microsoft.com/office/2007/relationships/diagramDrawing" Target="../diagrams/drawing19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notesSlide" Target="../notesSlides/notesSlide17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notesSlide" Target="../notesSlides/notesSlide2.xml"/><Relationship Id="rId9" Type="http://schemas.microsoft.com/office/2007/relationships/diagramDrawing" Target="../diagrams/drawin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notesSlide" Target="../notesSlides/notesSlide3.xml"/><Relationship Id="rId9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5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notesSlide" Target="../notesSlides/notesSlide4.xml"/><Relationship Id="rId9" Type="http://schemas.microsoft.com/office/2007/relationships/diagramDrawing" Target="../diagrams/drawin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6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notesSlide" Target="../notesSlides/notesSlide5.xml"/><Relationship Id="rId9" Type="http://schemas.microsoft.com/office/2007/relationships/diagramDrawing" Target="../diagrams/drawin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7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notesSlide" Target="../notesSlides/notesSlide6.xml"/><Relationship Id="rId9" Type="http://schemas.microsoft.com/office/2007/relationships/diagramDrawing" Target="../diagrams/drawing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notesSlide" Target="../notesSlides/notesSlide7.xml"/><Relationship Id="rId9" Type="http://schemas.microsoft.com/office/2007/relationships/diagramDrawing" Target="../diagrams/drawin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slideLayout" Target="../slideLayouts/slideLayout3.xml"/><Relationship Id="rId7" Type="http://schemas.openxmlformats.org/officeDocument/2006/relationships/diagramQuickStyle" Target="../diagrams/quickStyle10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notesSlide" Target="../notesSlides/notesSlide8.xml"/><Relationship Id="rId9" Type="http://schemas.microsoft.com/office/2007/relationships/diagramDrawing" Target="../diagrams/drawin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6312625"/>
              </p:ext>
            </p:extLst>
          </p:nvPr>
        </p:nvGraphicFramePr>
        <p:xfrm>
          <a:off x="2267744" y="2286000"/>
          <a:ext cx="650328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48760020"/>
              </p:ext>
            </p:extLst>
          </p:nvPr>
        </p:nvGraphicFramePr>
        <p:xfrm>
          <a:off x="4211960" y="3933056"/>
          <a:ext cx="4450960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Prijava ispita i studijskih grupa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911568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996250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Prijava, odjava i promjena ispita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121380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963655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/>
              <a:t>Ljetni ispitni </a:t>
            </a:r>
            <a:r>
              <a:rPr lang="hr-HR"/>
              <a:t>rok </a:t>
            </a:r>
            <a:r>
              <a:rPr lang="hr-HR" smtClean="0"/>
              <a:t>2016./2017.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865158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654934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Prilagodba ispitne tehnologije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506109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924400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Polaganje ispita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949116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92941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Rezultati državne mature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451972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25653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Nema šalabahtera!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513940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46835"/>
      </p:ext>
    </p:extLst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hr-HR" sz="3600" b="1" dirty="0" smtClean="0"/>
              <a:t>Rezultati naših učenika nakon jesenskog roka državne mature 2015./2016.</a:t>
            </a:r>
            <a:endParaRPr lang="hr-HR" sz="36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492414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00647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Korisne adrese i kontakti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293741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911386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915816" y="3048000"/>
          <a:ext cx="5999584" cy="1362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Što je državna matura?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006173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Što je državna matura?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441166"/>
              </p:ext>
            </p:extLst>
          </p:nvPr>
        </p:nvGraphicFramePr>
        <p:xfrm>
          <a:off x="683568" y="1628800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757379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Ispiti državne mature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673649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539973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Ispiti državne mature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693804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052819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Ispitni rokovi, raspored ispita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823613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395163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Prijava u sustav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747031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424375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Redovito pratite svoju web stranicu!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600231"/>
              </p:ext>
            </p:extLst>
          </p:nvPr>
        </p:nvGraphicFramePr>
        <p:xfrm>
          <a:off x="762000" y="1596413"/>
          <a:ext cx="80772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0410814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hr-HR" dirty="0" smtClean="0"/>
              <a:t>Prijava, odjava i promjena ispita</a:t>
            </a:r>
            <a:endParaRPr lang="hr-HR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570407"/>
              </p:ext>
            </p:extLst>
          </p:nvPr>
        </p:nvGraphicFramePr>
        <p:xfrm>
          <a:off x="762000" y="1196752"/>
          <a:ext cx="8077200" cy="469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716706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1881</Words>
  <Application>Microsoft Office PowerPoint</Application>
  <PresentationFormat>Prikaz na zaslonu (4:3)</PresentationFormat>
  <Paragraphs>170</Paragraphs>
  <Slides>19</Slides>
  <Notes>17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4" baseType="lpstr">
      <vt:lpstr>Arial</vt:lpstr>
      <vt:lpstr>Calibri</vt:lpstr>
      <vt:lpstr>Georgia</vt:lpstr>
      <vt:lpstr>Wingdings</vt:lpstr>
      <vt:lpstr>Training</vt:lpstr>
      <vt:lpstr>PowerPointova prezentacija</vt:lpstr>
      <vt:lpstr>Što je državna matura?</vt:lpstr>
      <vt:lpstr>Što je državna matura?</vt:lpstr>
      <vt:lpstr>Ispiti državne mature</vt:lpstr>
      <vt:lpstr>Ispiti državne mature</vt:lpstr>
      <vt:lpstr>Ispitni rokovi, raspored ispita</vt:lpstr>
      <vt:lpstr>Prijava u sustav</vt:lpstr>
      <vt:lpstr>Redovito pratite svoju web stranicu!</vt:lpstr>
      <vt:lpstr>Prijava, odjava i promjena ispita</vt:lpstr>
      <vt:lpstr>Prijava ispita i studijskih grupa</vt:lpstr>
      <vt:lpstr>Prijava, odjava i promjena ispita</vt:lpstr>
      <vt:lpstr>Ljetni ispitni rok 2016./2017.</vt:lpstr>
      <vt:lpstr>Prilagodba ispitne tehnologije</vt:lpstr>
      <vt:lpstr>Polaganje ispita</vt:lpstr>
      <vt:lpstr>Rezultati državne mature</vt:lpstr>
      <vt:lpstr>Nema šalabahtera!</vt:lpstr>
      <vt:lpstr>Rezultati naših učenika nakon jesenskog roka državne mature 2015./2016.</vt:lpstr>
      <vt:lpstr>Korisne adrese i kontakti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2014-10-01T11:59:13Z</dcterms:created>
  <dcterms:modified xsi:type="dcterms:W3CDTF">2016-11-16T11:35:39Z</dcterms:modified>
</cp:coreProperties>
</file>